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659" r:id="rId3"/>
    <p:sldId id="558" r:id="rId4"/>
    <p:sldId id="559" r:id="rId5"/>
    <p:sldId id="652" r:id="rId6"/>
    <p:sldId id="263" r:id="rId7"/>
    <p:sldId id="266" r:id="rId8"/>
    <p:sldId id="265" r:id="rId9"/>
    <p:sldId id="264" r:id="rId10"/>
    <p:sldId id="261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602F"/>
    <a:srgbClr val="2E75B6"/>
    <a:srgbClr val="00B050"/>
    <a:srgbClr val="FFCCFF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2" autoAdjust="0"/>
    <p:restoredTop sz="94660"/>
  </p:normalViewPr>
  <p:slideViewPr>
    <p:cSldViewPr snapToGrid="0">
      <p:cViewPr varScale="1">
        <p:scale>
          <a:sx n="69" d="100"/>
          <a:sy n="69" d="100"/>
        </p:scale>
        <p:origin x="72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04A841F8-E8AE-470C-B0CA-5C7A7136D0F7}"/>
    <pc:docChg chg="undo custSel modSld">
      <pc:chgData name="Jha, Aryan Ritwajeet" userId="2aad577e-539b-449b-83a6-8d411f484b4d" providerId="ADAL" clId="{04A841F8-E8AE-470C-B0CA-5C7A7136D0F7}" dt="2025-07-28T15:19:00.370" v="4" actId="1076"/>
      <pc:docMkLst>
        <pc:docMk/>
      </pc:docMkLst>
      <pc:sldChg chg="modSp mod">
        <pc:chgData name="Jha, Aryan Ritwajeet" userId="2aad577e-539b-449b-83a6-8d411f484b4d" providerId="ADAL" clId="{04A841F8-E8AE-470C-B0CA-5C7A7136D0F7}" dt="2025-07-28T15:19:00.370" v="4" actId="1076"/>
        <pc:sldMkLst>
          <pc:docMk/>
          <pc:sldMk cId="352587945" sldId="558"/>
        </pc:sldMkLst>
        <pc:spChg chg="mod">
          <ac:chgData name="Jha, Aryan Ritwajeet" userId="2aad577e-539b-449b-83a6-8d411f484b4d" providerId="ADAL" clId="{04A841F8-E8AE-470C-B0CA-5C7A7136D0F7}" dt="2025-07-28T15:19:00.370" v="4" actId="1076"/>
          <ac:spMkLst>
            <pc:docMk/>
            <pc:sldMk cId="352587945" sldId="558"/>
            <ac:spMk id="16" creationId="{5CFEB6A7-4769-1D20-174A-0F18A3B445F9}"/>
          </ac:spMkLst>
        </pc:spChg>
        <pc:spChg chg="mod">
          <ac:chgData name="Jha, Aryan Ritwajeet" userId="2aad577e-539b-449b-83a6-8d411f484b4d" providerId="ADAL" clId="{04A841F8-E8AE-470C-B0CA-5C7A7136D0F7}" dt="2025-07-28T15:19:00.370" v="4" actId="1076"/>
          <ac:spMkLst>
            <pc:docMk/>
            <pc:sldMk cId="352587945" sldId="558"/>
            <ac:spMk id="17" creationId="{530279A2-127D-8314-A2FA-A273DBA47239}"/>
          </ac:spMkLst>
        </pc:spChg>
        <pc:spChg chg="mod">
          <ac:chgData name="Jha, Aryan Ritwajeet" userId="2aad577e-539b-449b-83a6-8d411f484b4d" providerId="ADAL" clId="{04A841F8-E8AE-470C-B0CA-5C7A7136D0F7}" dt="2025-07-28T15:19:00.370" v="4" actId="1076"/>
          <ac:spMkLst>
            <pc:docMk/>
            <pc:sldMk cId="352587945" sldId="558"/>
            <ac:spMk id="27" creationId="{671F9CFB-7C3B-EA97-34D8-4E2BCB771CAB}"/>
          </ac:spMkLst>
        </pc:spChg>
        <pc:spChg chg="mod">
          <ac:chgData name="Jha, Aryan Ritwajeet" userId="2aad577e-539b-449b-83a6-8d411f484b4d" providerId="ADAL" clId="{04A841F8-E8AE-470C-B0CA-5C7A7136D0F7}" dt="2025-07-28T15:19:00.370" v="4" actId="1076"/>
          <ac:spMkLst>
            <pc:docMk/>
            <pc:sldMk cId="352587945" sldId="558"/>
            <ac:spMk id="28" creationId="{5CA6B9E3-7C8E-0809-9C33-A69646AA4459}"/>
          </ac:spMkLst>
        </pc:spChg>
        <pc:spChg chg="mod">
          <ac:chgData name="Jha, Aryan Ritwajeet" userId="2aad577e-539b-449b-83a6-8d411f484b4d" providerId="ADAL" clId="{04A841F8-E8AE-470C-B0CA-5C7A7136D0F7}" dt="2025-07-28T15:19:00.370" v="4" actId="1076"/>
          <ac:spMkLst>
            <pc:docMk/>
            <pc:sldMk cId="352587945" sldId="558"/>
            <ac:spMk id="29" creationId="{67325C3B-64AA-CBBC-8BF3-66A33A834A2B}"/>
          </ac:spMkLst>
        </pc:spChg>
        <pc:spChg chg="mod">
          <ac:chgData name="Jha, Aryan Ritwajeet" userId="2aad577e-539b-449b-83a6-8d411f484b4d" providerId="ADAL" clId="{04A841F8-E8AE-470C-B0CA-5C7A7136D0F7}" dt="2025-07-28T15:19:00.370" v="4" actId="1076"/>
          <ac:spMkLst>
            <pc:docMk/>
            <pc:sldMk cId="352587945" sldId="558"/>
            <ac:spMk id="30" creationId="{4FCD3489-1932-154D-1CB8-93B9474DBF76}"/>
          </ac:spMkLst>
        </pc:spChg>
        <pc:spChg chg="mod">
          <ac:chgData name="Jha, Aryan Ritwajeet" userId="2aad577e-539b-449b-83a6-8d411f484b4d" providerId="ADAL" clId="{04A841F8-E8AE-470C-B0CA-5C7A7136D0F7}" dt="2025-07-28T15:19:00.370" v="4" actId="1076"/>
          <ac:spMkLst>
            <pc:docMk/>
            <pc:sldMk cId="352587945" sldId="558"/>
            <ac:spMk id="31" creationId="{CB420A3C-A9D8-762A-7DD1-10BD18319409}"/>
          </ac:spMkLst>
        </pc:spChg>
        <pc:spChg chg="mod">
          <ac:chgData name="Jha, Aryan Ritwajeet" userId="2aad577e-539b-449b-83a6-8d411f484b4d" providerId="ADAL" clId="{04A841F8-E8AE-470C-B0CA-5C7A7136D0F7}" dt="2025-07-28T15:18:51.160" v="3" actId="1076"/>
          <ac:spMkLst>
            <pc:docMk/>
            <pc:sldMk cId="352587945" sldId="558"/>
            <ac:spMk id="33" creationId="{5808ADDB-0ED8-D777-246A-3174401061CC}"/>
          </ac:spMkLst>
        </pc:spChg>
        <pc:spChg chg="mod">
          <ac:chgData name="Jha, Aryan Ritwajeet" userId="2aad577e-539b-449b-83a6-8d411f484b4d" providerId="ADAL" clId="{04A841F8-E8AE-470C-B0CA-5C7A7136D0F7}" dt="2025-07-28T15:19:00.370" v="4" actId="1076"/>
          <ac:spMkLst>
            <pc:docMk/>
            <pc:sldMk cId="352587945" sldId="558"/>
            <ac:spMk id="34" creationId="{84173B3F-38B2-67DF-CD92-D770BC0A3209}"/>
          </ac:spMkLst>
        </pc:spChg>
        <pc:spChg chg="mod">
          <ac:chgData name="Jha, Aryan Ritwajeet" userId="2aad577e-539b-449b-83a6-8d411f484b4d" providerId="ADAL" clId="{04A841F8-E8AE-470C-B0CA-5C7A7136D0F7}" dt="2025-07-28T15:19:00.370" v="4" actId="1076"/>
          <ac:spMkLst>
            <pc:docMk/>
            <pc:sldMk cId="352587945" sldId="558"/>
            <ac:spMk id="35" creationId="{A9ECE82D-7967-5EED-791A-0F0CF21FD1CC}"/>
          </ac:spMkLst>
        </pc:spChg>
        <pc:spChg chg="mod">
          <ac:chgData name="Jha, Aryan Ritwajeet" userId="2aad577e-539b-449b-83a6-8d411f484b4d" providerId="ADAL" clId="{04A841F8-E8AE-470C-B0CA-5C7A7136D0F7}" dt="2025-07-28T15:19:00.370" v="4" actId="1076"/>
          <ac:spMkLst>
            <pc:docMk/>
            <pc:sldMk cId="352587945" sldId="558"/>
            <ac:spMk id="37" creationId="{76EEA29E-716C-0AB3-498F-1583C441194A}"/>
          </ac:spMkLst>
        </pc:spChg>
      </pc:sldChg>
    </pc:docChg>
  </pc:docChgLst>
  <pc:docChgLst>
    <pc:chgData name="Jha, Aryan Ritwajeet" userId="2aad577e-539b-449b-83a6-8d411f484b4d" providerId="ADAL" clId="{F7AE4381-1BAF-4547-BD58-615DE730E8DF}"/>
    <pc:docChg chg="undo custSel addSld delSld modSld sldOrd">
      <pc:chgData name="Jha, Aryan Ritwajeet" userId="2aad577e-539b-449b-83a6-8d411f484b4d" providerId="ADAL" clId="{F7AE4381-1BAF-4547-BD58-615DE730E8DF}" dt="2025-06-30T12:41:44.983" v="5211" actId="207"/>
      <pc:docMkLst>
        <pc:docMk/>
      </pc:docMkLst>
      <pc:sldChg chg="modSp mod">
        <pc:chgData name="Jha, Aryan Ritwajeet" userId="2aad577e-539b-449b-83a6-8d411f484b4d" providerId="ADAL" clId="{F7AE4381-1BAF-4547-BD58-615DE730E8DF}" dt="2025-06-30T11:24:05.865" v="2873" actId="20577"/>
        <pc:sldMkLst>
          <pc:docMk/>
          <pc:sldMk cId="4000730700" sldId="258"/>
        </pc:sldMkLst>
        <pc:spChg chg="mod">
          <ac:chgData name="Jha, Aryan Ritwajeet" userId="2aad577e-539b-449b-83a6-8d411f484b4d" providerId="ADAL" clId="{F7AE4381-1BAF-4547-BD58-615DE730E8DF}" dt="2025-06-30T11:24:05.865" v="2873" actId="20577"/>
          <ac:spMkLst>
            <pc:docMk/>
            <pc:sldMk cId="4000730700" sldId="258"/>
            <ac:spMk id="4" creationId="{00000000-0000-0000-0000-000000000000}"/>
          </ac:spMkLst>
        </pc:spChg>
        <pc:spChg chg="mod">
          <ac:chgData name="Jha, Aryan Ritwajeet" userId="2aad577e-539b-449b-83a6-8d411f484b4d" providerId="ADAL" clId="{F7AE4381-1BAF-4547-BD58-615DE730E8DF}" dt="2025-06-30T09:53:09.382" v="205" actId="947"/>
          <ac:spMkLst>
            <pc:docMk/>
            <pc:sldMk cId="4000730700" sldId="258"/>
            <ac:spMk id="7" creationId="{00000000-0000-0000-0000-000000000000}"/>
          </ac:spMkLst>
        </pc:spChg>
      </pc:sldChg>
      <pc:sldChg chg="addSp delSp modSp mod">
        <pc:chgData name="Jha, Aryan Ritwajeet" userId="2aad577e-539b-449b-83a6-8d411f484b4d" providerId="ADAL" clId="{F7AE4381-1BAF-4547-BD58-615DE730E8DF}" dt="2025-06-30T12:41:44.983" v="5211" actId="207"/>
        <pc:sldMkLst>
          <pc:docMk/>
          <pc:sldMk cId="3380256938" sldId="261"/>
        </pc:sldMkLst>
        <pc:spChg chg="add mod">
          <ac:chgData name="Jha, Aryan Ritwajeet" userId="2aad577e-539b-449b-83a6-8d411f484b4d" providerId="ADAL" clId="{F7AE4381-1BAF-4547-BD58-615DE730E8DF}" dt="2025-06-30T12:39:38.428" v="4940" actId="1076"/>
          <ac:spMkLst>
            <pc:docMk/>
            <pc:sldMk cId="3380256938" sldId="261"/>
            <ac:spMk id="3" creationId="{58D35FF8-DF96-9CBB-06ED-F1DC55402314}"/>
          </ac:spMkLst>
        </pc:spChg>
        <pc:spChg chg="add mod">
          <ac:chgData name="Jha, Aryan Ritwajeet" userId="2aad577e-539b-449b-83a6-8d411f484b4d" providerId="ADAL" clId="{F7AE4381-1BAF-4547-BD58-615DE730E8DF}" dt="2025-06-30T12:40:02.600" v="4947" actId="207"/>
          <ac:spMkLst>
            <pc:docMk/>
            <pc:sldMk cId="3380256938" sldId="261"/>
            <ac:spMk id="4" creationId="{9B350139-3C6F-892A-327C-CE7B63CFE6A3}"/>
          </ac:spMkLst>
        </pc:spChg>
        <pc:spChg chg="mod">
          <ac:chgData name="Jha, Aryan Ritwajeet" userId="2aad577e-539b-449b-83a6-8d411f484b4d" providerId="ADAL" clId="{F7AE4381-1BAF-4547-BD58-615DE730E8DF}" dt="2025-06-30T09:54:49.261" v="269" actId="404"/>
          <ac:spMkLst>
            <pc:docMk/>
            <pc:sldMk cId="3380256938" sldId="261"/>
            <ac:spMk id="6" creationId="{00000000-0000-0000-0000-000000000000}"/>
          </ac:spMkLst>
        </pc:spChg>
        <pc:spChg chg="mod">
          <ac:chgData name="Jha, Aryan Ritwajeet" userId="2aad577e-539b-449b-83a6-8d411f484b4d" providerId="ADAL" clId="{F7AE4381-1BAF-4547-BD58-615DE730E8DF}" dt="2025-06-30T12:29:37.539" v="4478" actId="20577"/>
          <ac:spMkLst>
            <pc:docMk/>
            <pc:sldMk cId="3380256938" sldId="261"/>
            <ac:spMk id="7" creationId="{00000000-0000-0000-0000-000000000000}"/>
          </ac:spMkLst>
        </pc:spChg>
        <pc:spChg chg="add mod">
          <ac:chgData name="Jha, Aryan Ritwajeet" userId="2aad577e-539b-449b-83a6-8d411f484b4d" providerId="ADAL" clId="{F7AE4381-1BAF-4547-BD58-615DE730E8DF}" dt="2025-06-30T12:41:44.983" v="5211" actId="207"/>
          <ac:spMkLst>
            <pc:docMk/>
            <pc:sldMk cId="3380256938" sldId="261"/>
            <ac:spMk id="9" creationId="{A2A6EDEE-B521-BBEF-50C4-C7133310C8CD}"/>
          </ac:spMkLst>
        </pc:spChg>
        <pc:spChg chg="add mod">
          <ac:chgData name="Jha, Aryan Ritwajeet" userId="2aad577e-539b-449b-83a6-8d411f484b4d" providerId="ADAL" clId="{F7AE4381-1BAF-4547-BD58-615DE730E8DF}" dt="2025-06-30T12:41:37.113" v="5210" actId="207"/>
          <ac:spMkLst>
            <pc:docMk/>
            <pc:sldMk cId="3380256938" sldId="261"/>
            <ac:spMk id="10" creationId="{0F86EE1E-F092-56FC-CF8B-5B4068E50C3A}"/>
          </ac:spMkLst>
        </pc:spChg>
      </pc:sldChg>
      <pc:sldChg chg="addSp delSp modSp mod">
        <pc:chgData name="Jha, Aryan Ritwajeet" userId="2aad577e-539b-449b-83a6-8d411f484b4d" providerId="ADAL" clId="{F7AE4381-1BAF-4547-BD58-615DE730E8DF}" dt="2025-06-30T12:29:48.519" v="4480"/>
        <pc:sldMkLst>
          <pc:docMk/>
          <pc:sldMk cId="4217221859" sldId="262"/>
        </pc:sldMkLst>
        <pc:spChg chg="add mod">
          <ac:chgData name="Jha, Aryan Ritwajeet" userId="2aad577e-539b-449b-83a6-8d411f484b4d" providerId="ADAL" clId="{F7AE4381-1BAF-4547-BD58-615DE730E8DF}" dt="2025-06-30T12:29:48.519" v="4480"/>
          <ac:spMkLst>
            <pc:docMk/>
            <pc:sldMk cId="4217221859" sldId="262"/>
            <ac:spMk id="3" creationId="{5EC95E49-692B-B3E2-E347-6A473BBD4599}"/>
          </ac:spMkLst>
        </pc:spChg>
      </pc:sldChg>
      <pc:sldChg chg="addSp delSp modSp new mod ord">
        <pc:chgData name="Jha, Aryan Ritwajeet" userId="2aad577e-539b-449b-83a6-8d411f484b4d" providerId="ADAL" clId="{F7AE4381-1BAF-4547-BD58-615DE730E8DF}" dt="2025-06-30T12:35:53.696" v="4634"/>
        <pc:sldMkLst>
          <pc:docMk/>
          <pc:sldMk cId="2471686027" sldId="263"/>
        </pc:sldMkLst>
        <pc:spChg chg="add mod">
          <ac:chgData name="Jha, Aryan Ritwajeet" userId="2aad577e-539b-449b-83a6-8d411f484b4d" providerId="ADAL" clId="{F7AE4381-1BAF-4547-BD58-615DE730E8DF}" dt="2025-06-30T09:57:20.756" v="303" actId="20577"/>
          <ac:spMkLst>
            <pc:docMk/>
            <pc:sldMk cId="2471686027" sldId="263"/>
            <ac:spMk id="6" creationId="{7D1F50B3-1281-3EEF-05D3-268BEF6FA86E}"/>
          </ac:spMkLst>
        </pc:spChg>
        <pc:spChg chg="add mod">
          <ac:chgData name="Jha, Aryan Ritwajeet" userId="2aad577e-539b-449b-83a6-8d411f484b4d" providerId="ADAL" clId="{F7AE4381-1BAF-4547-BD58-615DE730E8DF}" dt="2025-06-30T10:24:02.122" v="986" actId="1076"/>
          <ac:spMkLst>
            <pc:docMk/>
            <pc:sldMk cId="2471686027" sldId="263"/>
            <ac:spMk id="10" creationId="{854D24B4-1444-318A-ADCD-32CFF118BCAF}"/>
          </ac:spMkLst>
        </pc:spChg>
        <pc:spChg chg="add mod">
          <ac:chgData name="Jha, Aryan Ritwajeet" userId="2aad577e-539b-449b-83a6-8d411f484b4d" providerId="ADAL" clId="{F7AE4381-1BAF-4547-BD58-615DE730E8DF}" dt="2025-06-30T10:12:54.140" v="652" actId="14100"/>
          <ac:spMkLst>
            <pc:docMk/>
            <pc:sldMk cId="2471686027" sldId="263"/>
            <ac:spMk id="11" creationId="{B7164A6A-7372-440C-26C0-4BF9CCA5CFB8}"/>
          </ac:spMkLst>
        </pc:spChg>
        <pc:spChg chg="add mod">
          <ac:chgData name="Jha, Aryan Ritwajeet" userId="2aad577e-539b-449b-83a6-8d411f484b4d" providerId="ADAL" clId="{F7AE4381-1BAF-4547-BD58-615DE730E8DF}" dt="2025-06-30T10:05:58.623" v="605" actId="164"/>
          <ac:spMkLst>
            <pc:docMk/>
            <pc:sldMk cId="2471686027" sldId="263"/>
            <ac:spMk id="15" creationId="{68AFCCE0-C9E3-FB0F-2E7F-E8853CEA06FB}"/>
          </ac:spMkLst>
        </pc:spChg>
        <pc:spChg chg="add mod">
          <ac:chgData name="Jha, Aryan Ritwajeet" userId="2aad577e-539b-449b-83a6-8d411f484b4d" providerId="ADAL" clId="{F7AE4381-1BAF-4547-BD58-615DE730E8DF}" dt="2025-06-30T10:05:58.623" v="605" actId="164"/>
          <ac:spMkLst>
            <pc:docMk/>
            <pc:sldMk cId="2471686027" sldId="263"/>
            <ac:spMk id="16" creationId="{D8510BD1-8D10-60D5-407F-8ACF68D99A78}"/>
          </ac:spMkLst>
        </pc:spChg>
        <pc:spChg chg="add mod">
          <ac:chgData name="Jha, Aryan Ritwajeet" userId="2aad577e-539b-449b-83a6-8d411f484b4d" providerId="ADAL" clId="{F7AE4381-1BAF-4547-BD58-615DE730E8DF}" dt="2025-06-30T10:05:58.623" v="605" actId="164"/>
          <ac:spMkLst>
            <pc:docMk/>
            <pc:sldMk cId="2471686027" sldId="263"/>
            <ac:spMk id="17" creationId="{B17B606F-BDCA-6A22-B1F7-D17C4E926036}"/>
          </ac:spMkLst>
        </pc:spChg>
        <pc:spChg chg="add mod">
          <ac:chgData name="Jha, Aryan Ritwajeet" userId="2aad577e-539b-449b-83a6-8d411f484b4d" providerId="ADAL" clId="{F7AE4381-1BAF-4547-BD58-615DE730E8DF}" dt="2025-06-30T12:35:53.696" v="4634"/>
          <ac:spMkLst>
            <pc:docMk/>
            <pc:sldMk cId="2471686027" sldId="263"/>
            <ac:spMk id="32" creationId="{6DB9C800-5C48-78EE-28DD-2436B39D17FD}"/>
          </ac:spMkLst>
        </pc:spChg>
        <pc:grpChg chg="add mod">
          <ac:chgData name="Jha, Aryan Ritwajeet" userId="2aad577e-539b-449b-83a6-8d411f484b4d" providerId="ADAL" clId="{F7AE4381-1BAF-4547-BD58-615DE730E8DF}" dt="2025-06-30T10:05:58.623" v="605" actId="164"/>
          <ac:grpSpMkLst>
            <pc:docMk/>
            <pc:sldMk cId="2471686027" sldId="263"/>
            <ac:grpSpMk id="18" creationId="{48F86703-4F3F-D2D2-1210-D917E85EEDC1}"/>
          </ac:grpSpMkLst>
        </pc:grpChg>
        <pc:picChg chg="add mod">
          <ac:chgData name="Jha, Aryan Ritwajeet" userId="2aad577e-539b-449b-83a6-8d411f484b4d" providerId="ADAL" clId="{F7AE4381-1BAF-4547-BD58-615DE730E8DF}" dt="2025-06-30T10:08:03.152" v="619" actId="1076"/>
          <ac:picMkLst>
            <pc:docMk/>
            <pc:sldMk cId="2471686027" sldId="263"/>
            <ac:picMk id="3" creationId="{5BF129B5-5773-42D6-0085-2D56127294B4}"/>
          </ac:picMkLst>
        </pc:picChg>
        <pc:picChg chg="add mod">
          <ac:chgData name="Jha, Aryan Ritwajeet" userId="2aad577e-539b-449b-83a6-8d411f484b4d" providerId="ADAL" clId="{F7AE4381-1BAF-4547-BD58-615DE730E8DF}" dt="2025-06-30T10:00:24.799" v="359" actId="1076"/>
          <ac:picMkLst>
            <pc:docMk/>
            <pc:sldMk cId="2471686027" sldId="263"/>
            <ac:picMk id="5" creationId="{EF010876-16EC-CAA9-427D-C79DEF60746E}"/>
          </ac:picMkLst>
        </pc:picChg>
        <pc:picChg chg="add mod">
          <ac:chgData name="Jha, Aryan Ritwajeet" userId="2aad577e-539b-449b-83a6-8d411f484b4d" providerId="ADAL" clId="{F7AE4381-1BAF-4547-BD58-615DE730E8DF}" dt="2025-06-30T10:05:58.623" v="605" actId="164"/>
          <ac:picMkLst>
            <pc:docMk/>
            <pc:sldMk cId="2471686027" sldId="263"/>
            <ac:picMk id="9" creationId="{4D915F7B-C03F-54AE-FF68-BAA7F2554092}"/>
          </ac:picMkLst>
        </pc:picChg>
        <pc:cxnChg chg="add mod">
          <ac:chgData name="Jha, Aryan Ritwajeet" userId="2aad577e-539b-449b-83a6-8d411f484b4d" providerId="ADAL" clId="{F7AE4381-1BAF-4547-BD58-615DE730E8DF}" dt="2025-06-30T10:12:54.140" v="652" actId="14100"/>
          <ac:cxnSpMkLst>
            <pc:docMk/>
            <pc:sldMk cId="2471686027" sldId="263"/>
            <ac:cxnSpMk id="20" creationId="{5D8AC1C9-3D9A-9D32-B5AE-B0F226FE08BE}"/>
          </ac:cxnSpMkLst>
        </pc:cxnChg>
        <pc:cxnChg chg="add mod">
          <ac:chgData name="Jha, Aryan Ritwajeet" userId="2aad577e-539b-449b-83a6-8d411f484b4d" providerId="ADAL" clId="{F7AE4381-1BAF-4547-BD58-615DE730E8DF}" dt="2025-06-30T10:12:54.140" v="652" actId="14100"/>
          <ac:cxnSpMkLst>
            <pc:docMk/>
            <pc:sldMk cId="2471686027" sldId="263"/>
            <ac:cxnSpMk id="22" creationId="{BA7A99EC-E02A-55B2-1441-C8AA0C85ACF7}"/>
          </ac:cxnSpMkLst>
        </pc:cxnChg>
        <pc:cxnChg chg="add mod">
          <ac:chgData name="Jha, Aryan Ritwajeet" userId="2aad577e-539b-449b-83a6-8d411f484b4d" providerId="ADAL" clId="{F7AE4381-1BAF-4547-BD58-615DE730E8DF}" dt="2025-06-30T10:24:02.122" v="986" actId="1076"/>
          <ac:cxnSpMkLst>
            <pc:docMk/>
            <pc:sldMk cId="2471686027" sldId="263"/>
            <ac:cxnSpMk id="26" creationId="{DA63B61E-A2D3-AE8C-362A-A1CE1871A1BB}"/>
          </ac:cxnSpMkLst>
        </pc:cxnChg>
      </pc:sldChg>
      <pc:sldChg chg="addSp delSp modSp add mod">
        <pc:chgData name="Jha, Aryan Ritwajeet" userId="2aad577e-539b-449b-83a6-8d411f484b4d" providerId="ADAL" clId="{F7AE4381-1BAF-4547-BD58-615DE730E8DF}" dt="2025-06-30T12:29:52.572" v="4481"/>
        <pc:sldMkLst>
          <pc:docMk/>
          <pc:sldMk cId="317564424" sldId="264"/>
        </pc:sldMkLst>
        <pc:spChg chg="mod">
          <ac:chgData name="Jha, Aryan Ritwajeet" userId="2aad577e-539b-449b-83a6-8d411f484b4d" providerId="ADAL" clId="{F7AE4381-1BAF-4547-BD58-615DE730E8DF}" dt="2025-06-30T10:25:12.996" v="1048" actId="14100"/>
          <ac:spMkLst>
            <pc:docMk/>
            <pc:sldMk cId="317564424" sldId="264"/>
            <ac:spMk id="6" creationId="{825077EE-8702-B01D-BDF7-0AC2B3AF205E}"/>
          </ac:spMkLst>
        </pc:spChg>
        <pc:spChg chg="mod">
          <ac:chgData name="Jha, Aryan Ritwajeet" userId="2aad577e-539b-449b-83a6-8d411f484b4d" providerId="ADAL" clId="{F7AE4381-1BAF-4547-BD58-615DE730E8DF}" dt="2025-06-30T10:25:42.297" v="1052" actId="20577"/>
          <ac:spMkLst>
            <pc:docMk/>
            <pc:sldMk cId="317564424" sldId="264"/>
            <ac:spMk id="11" creationId="{5F1F58DB-2794-F234-02C0-509C7D1366DE}"/>
          </ac:spMkLst>
        </pc:spChg>
        <pc:spChg chg="mod ord topLvl">
          <ac:chgData name="Jha, Aryan Ritwajeet" userId="2aad577e-539b-449b-83a6-8d411f484b4d" providerId="ADAL" clId="{F7AE4381-1BAF-4547-BD58-615DE730E8DF}" dt="2025-06-30T10:24:43.520" v="1042" actId="14100"/>
          <ac:spMkLst>
            <pc:docMk/>
            <pc:sldMk cId="317564424" sldId="264"/>
            <ac:spMk id="15" creationId="{C042AFEF-FDEC-49C0-8654-FCAA2D462AE4}"/>
          </ac:spMkLst>
        </pc:spChg>
        <pc:spChg chg="mod ord topLvl">
          <ac:chgData name="Jha, Aryan Ritwajeet" userId="2aad577e-539b-449b-83a6-8d411f484b4d" providerId="ADAL" clId="{F7AE4381-1BAF-4547-BD58-615DE730E8DF}" dt="2025-06-30T10:21:56.973" v="835" actId="14100"/>
          <ac:spMkLst>
            <pc:docMk/>
            <pc:sldMk cId="317564424" sldId="264"/>
            <ac:spMk id="16" creationId="{0F46BAE2-5A0D-508D-B712-78381065CD02}"/>
          </ac:spMkLst>
        </pc:spChg>
        <pc:spChg chg="mod ord topLvl">
          <ac:chgData name="Jha, Aryan Ritwajeet" userId="2aad577e-539b-449b-83a6-8d411f484b4d" providerId="ADAL" clId="{F7AE4381-1BAF-4547-BD58-615DE730E8DF}" dt="2025-06-30T10:22:06.918" v="838" actId="1076"/>
          <ac:spMkLst>
            <pc:docMk/>
            <pc:sldMk cId="317564424" sldId="264"/>
            <ac:spMk id="17" creationId="{93B2AFB8-623D-AD9C-9979-34CCA8517D6D}"/>
          </ac:spMkLst>
        </pc:spChg>
        <pc:spChg chg="add mod">
          <ac:chgData name="Jha, Aryan Ritwajeet" userId="2aad577e-539b-449b-83a6-8d411f484b4d" providerId="ADAL" clId="{F7AE4381-1BAF-4547-BD58-615DE730E8DF}" dt="2025-06-30T10:19:21.487" v="799" actId="20577"/>
          <ac:spMkLst>
            <pc:docMk/>
            <pc:sldMk cId="317564424" sldId="264"/>
            <ac:spMk id="27" creationId="{CC6E9469-BBB9-7BC7-7162-75D37C0BFD90}"/>
          </ac:spMkLst>
        </pc:spChg>
        <pc:spChg chg="add mod">
          <ac:chgData name="Jha, Aryan Ritwajeet" userId="2aad577e-539b-449b-83a6-8d411f484b4d" providerId="ADAL" clId="{F7AE4381-1BAF-4547-BD58-615DE730E8DF}" dt="2025-06-30T10:20:18.609" v="816" actId="1076"/>
          <ac:spMkLst>
            <pc:docMk/>
            <pc:sldMk cId="317564424" sldId="264"/>
            <ac:spMk id="28" creationId="{28132A86-F389-92C2-0DAB-CCCEAD5EC467}"/>
          </ac:spMkLst>
        </pc:spChg>
        <pc:spChg chg="add mod">
          <ac:chgData name="Jha, Aryan Ritwajeet" userId="2aad577e-539b-449b-83a6-8d411f484b4d" providerId="ADAL" clId="{F7AE4381-1BAF-4547-BD58-615DE730E8DF}" dt="2025-06-30T10:20:12.800" v="814" actId="1076"/>
          <ac:spMkLst>
            <pc:docMk/>
            <pc:sldMk cId="317564424" sldId="264"/>
            <ac:spMk id="29" creationId="{FDC4DB3E-B65D-BC1E-7EAA-3CBEDBF19810}"/>
          </ac:spMkLst>
        </pc:spChg>
        <pc:spChg chg="add mod">
          <ac:chgData name="Jha, Aryan Ritwajeet" userId="2aad577e-539b-449b-83a6-8d411f484b4d" providerId="ADAL" clId="{F7AE4381-1BAF-4547-BD58-615DE730E8DF}" dt="2025-06-30T10:24:53.274" v="1043" actId="1076"/>
          <ac:spMkLst>
            <pc:docMk/>
            <pc:sldMk cId="317564424" sldId="264"/>
            <ac:spMk id="46" creationId="{1062F76F-C813-7D1D-CA68-BAF89AF54E87}"/>
          </ac:spMkLst>
        </pc:spChg>
        <pc:spChg chg="add mod">
          <ac:chgData name="Jha, Aryan Ritwajeet" userId="2aad577e-539b-449b-83a6-8d411f484b4d" providerId="ADAL" clId="{F7AE4381-1BAF-4547-BD58-615DE730E8DF}" dt="2025-06-30T10:28:39.633" v="1250" actId="207"/>
          <ac:spMkLst>
            <pc:docMk/>
            <pc:sldMk cId="317564424" sldId="264"/>
            <ac:spMk id="52" creationId="{EE8838EB-298D-1334-192D-A905D58E6B49}"/>
          </ac:spMkLst>
        </pc:spChg>
        <pc:spChg chg="add mod">
          <ac:chgData name="Jha, Aryan Ritwajeet" userId="2aad577e-539b-449b-83a6-8d411f484b4d" providerId="ADAL" clId="{F7AE4381-1BAF-4547-BD58-615DE730E8DF}" dt="2025-06-30T10:31:08.932" v="1436" actId="207"/>
          <ac:spMkLst>
            <pc:docMk/>
            <pc:sldMk cId="317564424" sldId="264"/>
            <ac:spMk id="54" creationId="{26F24BA8-8939-4306-A68E-98F904C1EAE3}"/>
          </ac:spMkLst>
        </pc:spChg>
        <pc:spChg chg="add mod">
          <ac:chgData name="Jha, Aryan Ritwajeet" userId="2aad577e-539b-449b-83a6-8d411f484b4d" providerId="ADAL" clId="{F7AE4381-1BAF-4547-BD58-615DE730E8DF}" dt="2025-06-30T12:29:52.572" v="4481"/>
          <ac:spMkLst>
            <pc:docMk/>
            <pc:sldMk cId="317564424" sldId="264"/>
            <ac:spMk id="55" creationId="{338C88E4-F71E-B0F2-FF55-5F3774493D93}"/>
          </ac:spMkLst>
        </pc:spChg>
        <pc:picChg chg="add mod">
          <ac:chgData name="Jha, Aryan Ritwajeet" userId="2aad577e-539b-449b-83a6-8d411f484b4d" providerId="ADAL" clId="{F7AE4381-1BAF-4547-BD58-615DE730E8DF}" dt="2025-06-30T10:20:24.654" v="818" actId="1076"/>
          <ac:picMkLst>
            <pc:docMk/>
            <pc:sldMk cId="317564424" sldId="264"/>
            <ac:picMk id="4" creationId="{599C0AC6-CFDE-5FC6-9388-34D4BE732849}"/>
          </ac:picMkLst>
        </pc:picChg>
        <pc:picChg chg="add mod">
          <ac:chgData name="Jha, Aryan Ritwajeet" userId="2aad577e-539b-449b-83a6-8d411f484b4d" providerId="ADAL" clId="{F7AE4381-1BAF-4547-BD58-615DE730E8DF}" dt="2025-06-30T10:18:49.014" v="786" actId="1076"/>
          <ac:picMkLst>
            <pc:docMk/>
            <pc:sldMk cId="317564424" sldId="264"/>
            <ac:picMk id="8" creationId="{9BF93A47-6D0B-E75A-9212-1EB8047283D5}"/>
          </ac:picMkLst>
        </pc:picChg>
        <pc:picChg chg="mod topLvl">
          <ac:chgData name="Jha, Aryan Ritwajeet" userId="2aad577e-539b-449b-83a6-8d411f484b4d" providerId="ADAL" clId="{F7AE4381-1BAF-4547-BD58-615DE730E8DF}" dt="2025-06-30T10:18:51.825" v="787" actId="1076"/>
          <ac:picMkLst>
            <pc:docMk/>
            <pc:sldMk cId="317564424" sldId="264"/>
            <ac:picMk id="9" creationId="{C73E3DC9-BA3E-461C-A732-28AC7441027F}"/>
          </ac:picMkLst>
        </pc:picChg>
        <pc:picChg chg="add mod">
          <ac:chgData name="Jha, Aryan Ritwajeet" userId="2aad577e-539b-449b-83a6-8d411f484b4d" providerId="ADAL" clId="{F7AE4381-1BAF-4547-BD58-615DE730E8DF}" dt="2025-06-30T10:20:00.594" v="811" actId="1076"/>
          <ac:picMkLst>
            <pc:docMk/>
            <pc:sldMk cId="317564424" sldId="264"/>
            <ac:picMk id="13" creationId="{8617FF15-4247-1FBC-5A53-691685C3EC9C}"/>
          </ac:picMkLst>
        </pc:picChg>
        <pc:cxnChg chg="mod ord">
          <ac:chgData name="Jha, Aryan Ritwajeet" userId="2aad577e-539b-449b-83a6-8d411f484b4d" providerId="ADAL" clId="{F7AE4381-1BAF-4547-BD58-615DE730E8DF}" dt="2025-06-30T10:24:55.739" v="1044" actId="1076"/>
          <ac:cxnSpMkLst>
            <pc:docMk/>
            <pc:sldMk cId="317564424" sldId="264"/>
            <ac:cxnSpMk id="20" creationId="{B595A701-C8FA-0DEA-494B-A1A8B76D5570}"/>
          </ac:cxnSpMkLst>
        </pc:cxnChg>
        <pc:cxnChg chg="mod ord">
          <ac:chgData name="Jha, Aryan Ritwajeet" userId="2aad577e-539b-449b-83a6-8d411f484b4d" providerId="ADAL" clId="{F7AE4381-1BAF-4547-BD58-615DE730E8DF}" dt="2025-06-30T10:24:55.739" v="1044" actId="1076"/>
          <ac:cxnSpMkLst>
            <pc:docMk/>
            <pc:sldMk cId="317564424" sldId="264"/>
            <ac:cxnSpMk id="22" creationId="{A8E107E8-DB4F-109B-602D-C4C168C5F228}"/>
          </ac:cxnSpMkLst>
        </pc:cxnChg>
        <pc:cxnChg chg="mod ord">
          <ac:chgData name="Jha, Aryan Ritwajeet" userId="2aad577e-539b-449b-83a6-8d411f484b4d" providerId="ADAL" clId="{F7AE4381-1BAF-4547-BD58-615DE730E8DF}" dt="2025-06-30T10:24:53.274" v="1043" actId="1076"/>
          <ac:cxnSpMkLst>
            <pc:docMk/>
            <pc:sldMk cId="317564424" sldId="264"/>
            <ac:cxnSpMk id="26" creationId="{0C3EAC65-B766-5B39-6E9A-5EBFA2536D56}"/>
          </ac:cxnSpMkLst>
        </pc:cxnChg>
      </pc:sldChg>
      <pc:sldChg chg="addSp delSp modSp add mod ord">
        <pc:chgData name="Jha, Aryan Ritwajeet" userId="2aad577e-539b-449b-83a6-8d411f484b4d" providerId="ADAL" clId="{F7AE4381-1BAF-4547-BD58-615DE730E8DF}" dt="2025-06-30T12:29:54.194" v="4482"/>
        <pc:sldMkLst>
          <pc:docMk/>
          <pc:sldMk cId="1154255960" sldId="265"/>
        </pc:sldMkLst>
        <pc:spChg chg="mod">
          <ac:chgData name="Jha, Aryan Ritwajeet" userId="2aad577e-539b-449b-83a6-8d411f484b4d" providerId="ADAL" clId="{F7AE4381-1BAF-4547-BD58-615DE730E8DF}" dt="2025-06-30T10:33:42.689" v="1458" actId="20577"/>
          <ac:spMkLst>
            <pc:docMk/>
            <pc:sldMk cId="1154255960" sldId="265"/>
            <ac:spMk id="6" creationId="{1397F3EA-661F-0153-E08C-0921F18687F0}"/>
          </ac:spMkLst>
        </pc:spChg>
        <pc:spChg chg="mod">
          <ac:chgData name="Jha, Aryan Ritwajeet" userId="2aad577e-539b-449b-83a6-8d411f484b4d" providerId="ADAL" clId="{F7AE4381-1BAF-4547-BD58-615DE730E8DF}" dt="2025-06-30T11:10:00.072" v="2140" actId="14100"/>
          <ac:spMkLst>
            <pc:docMk/>
            <pc:sldMk cId="1154255960" sldId="265"/>
            <ac:spMk id="15" creationId="{161BB36C-28F2-EBD5-4BB9-0EE88307B4C5}"/>
          </ac:spMkLst>
        </pc:spChg>
        <pc:spChg chg="add mod">
          <ac:chgData name="Jha, Aryan Ritwajeet" userId="2aad577e-539b-449b-83a6-8d411f484b4d" providerId="ADAL" clId="{F7AE4381-1BAF-4547-BD58-615DE730E8DF}" dt="2025-06-30T11:10:08.837" v="2143" actId="14100"/>
          <ac:spMkLst>
            <pc:docMk/>
            <pc:sldMk cId="1154255960" sldId="265"/>
            <ac:spMk id="21" creationId="{164E54C8-2BC0-495B-7608-C00FC21B9FF1}"/>
          </ac:spMkLst>
        </pc:spChg>
        <pc:spChg chg="add mod">
          <ac:chgData name="Jha, Aryan Ritwajeet" userId="2aad577e-539b-449b-83a6-8d411f484b4d" providerId="ADAL" clId="{F7AE4381-1BAF-4547-BD58-615DE730E8DF}" dt="2025-06-30T11:10:17.139" v="2146" actId="14100"/>
          <ac:spMkLst>
            <pc:docMk/>
            <pc:sldMk cId="1154255960" sldId="265"/>
            <ac:spMk id="23" creationId="{549731F4-614D-6120-5DE0-93D135ACDD50}"/>
          </ac:spMkLst>
        </pc:spChg>
        <pc:spChg chg="add mod">
          <ac:chgData name="Jha, Aryan Ritwajeet" userId="2aad577e-539b-449b-83a6-8d411f484b4d" providerId="ADAL" clId="{F7AE4381-1BAF-4547-BD58-615DE730E8DF}" dt="2025-06-30T11:15:59.671" v="2400" actId="207"/>
          <ac:spMkLst>
            <pc:docMk/>
            <pc:sldMk cId="1154255960" sldId="265"/>
            <ac:spMk id="41" creationId="{C359012B-DC7D-3745-3F4E-133F611A5CD9}"/>
          </ac:spMkLst>
        </pc:spChg>
        <pc:spChg chg="add mod ord">
          <ac:chgData name="Jha, Aryan Ritwajeet" userId="2aad577e-539b-449b-83a6-8d411f484b4d" providerId="ADAL" clId="{F7AE4381-1BAF-4547-BD58-615DE730E8DF}" dt="2025-06-30T11:23:21.006" v="2857" actId="166"/>
          <ac:spMkLst>
            <pc:docMk/>
            <pc:sldMk cId="1154255960" sldId="265"/>
            <ac:spMk id="43" creationId="{57A93D80-8A88-CE8D-757F-B08170B6597A}"/>
          </ac:spMkLst>
        </pc:spChg>
        <pc:spChg chg="add mod">
          <ac:chgData name="Jha, Aryan Ritwajeet" userId="2aad577e-539b-449b-83a6-8d411f484b4d" providerId="ADAL" clId="{F7AE4381-1BAF-4547-BD58-615DE730E8DF}" dt="2025-06-30T11:15:59.671" v="2400" actId="207"/>
          <ac:spMkLst>
            <pc:docMk/>
            <pc:sldMk cId="1154255960" sldId="265"/>
            <ac:spMk id="44" creationId="{1A75993F-4538-09E2-9008-3EADADE439A9}"/>
          </ac:spMkLst>
        </pc:spChg>
        <pc:spChg chg="add mod">
          <ac:chgData name="Jha, Aryan Ritwajeet" userId="2aad577e-539b-449b-83a6-8d411f484b4d" providerId="ADAL" clId="{F7AE4381-1BAF-4547-BD58-615DE730E8DF}" dt="2025-06-30T11:15:59.671" v="2400" actId="207"/>
          <ac:spMkLst>
            <pc:docMk/>
            <pc:sldMk cId="1154255960" sldId="265"/>
            <ac:spMk id="45" creationId="{6E946B77-F17B-5EBB-AFC0-DCE97D2F7BD9}"/>
          </ac:spMkLst>
        </pc:spChg>
        <pc:spChg chg="mod">
          <ac:chgData name="Jha, Aryan Ritwajeet" userId="2aad577e-539b-449b-83a6-8d411f484b4d" providerId="ADAL" clId="{F7AE4381-1BAF-4547-BD58-615DE730E8DF}" dt="2025-06-30T11:14:31.261" v="2387" actId="20577"/>
          <ac:spMkLst>
            <pc:docMk/>
            <pc:sldMk cId="1154255960" sldId="265"/>
            <ac:spMk id="52" creationId="{AC4F03BF-0BE6-8292-B78E-A55FC92204F2}"/>
          </ac:spMkLst>
        </pc:spChg>
        <pc:spChg chg="mod">
          <ac:chgData name="Jha, Aryan Ritwajeet" userId="2aad577e-539b-449b-83a6-8d411f484b4d" providerId="ADAL" clId="{F7AE4381-1BAF-4547-BD58-615DE730E8DF}" dt="2025-06-30T11:13:43.164" v="2314" actId="20577"/>
          <ac:spMkLst>
            <pc:docMk/>
            <pc:sldMk cId="1154255960" sldId="265"/>
            <ac:spMk id="54" creationId="{770CCB8E-B028-A3B2-69B9-04536CDFCF41}"/>
          </ac:spMkLst>
        </pc:spChg>
        <pc:spChg chg="add mod">
          <ac:chgData name="Jha, Aryan Ritwajeet" userId="2aad577e-539b-449b-83a6-8d411f484b4d" providerId="ADAL" clId="{F7AE4381-1BAF-4547-BD58-615DE730E8DF}" dt="2025-06-30T11:23:24.809" v="2858" actId="1076"/>
          <ac:spMkLst>
            <pc:docMk/>
            <pc:sldMk cId="1154255960" sldId="265"/>
            <ac:spMk id="60" creationId="{79045D79-F4F9-CCDC-B195-253161C8012A}"/>
          </ac:spMkLst>
        </pc:spChg>
        <pc:spChg chg="add mod">
          <ac:chgData name="Jha, Aryan Ritwajeet" userId="2aad577e-539b-449b-83a6-8d411f484b4d" providerId="ADAL" clId="{F7AE4381-1BAF-4547-BD58-615DE730E8DF}" dt="2025-06-30T11:22:03.492" v="2840" actId="207"/>
          <ac:spMkLst>
            <pc:docMk/>
            <pc:sldMk cId="1154255960" sldId="265"/>
            <ac:spMk id="61" creationId="{810B5E88-1DA2-9D61-3DE2-39D9CB0F5935}"/>
          </ac:spMkLst>
        </pc:spChg>
        <pc:spChg chg="add mod">
          <ac:chgData name="Jha, Aryan Ritwajeet" userId="2aad577e-539b-449b-83a6-8d411f484b4d" providerId="ADAL" clId="{F7AE4381-1BAF-4547-BD58-615DE730E8DF}" dt="2025-06-30T11:22:03.492" v="2840" actId="207"/>
          <ac:spMkLst>
            <pc:docMk/>
            <pc:sldMk cId="1154255960" sldId="265"/>
            <ac:spMk id="62" creationId="{FEBD6AC4-6217-842B-F9E5-EC25E6380936}"/>
          </ac:spMkLst>
        </pc:spChg>
        <pc:spChg chg="add mod">
          <ac:chgData name="Jha, Aryan Ritwajeet" userId="2aad577e-539b-449b-83a6-8d411f484b4d" providerId="ADAL" clId="{F7AE4381-1BAF-4547-BD58-615DE730E8DF}" dt="2025-06-30T11:22:03.492" v="2840" actId="207"/>
          <ac:spMkLst>
            <pc:docMk/>
            <pc:sldMk cId="1154255960" sldId="265"/>
            <ac:spMk id="63" creationId="{BFA3C05E-7CF1-708A-5DD7-E1A1BB87674A}"/>
          </ac:spMkLst>
        </pc:spChg>
        <pc:spChg chg="add mod">
          <ac:chgData name="Jha, Aryan Ritwajeet" userId="2aad577e-539b-449b-83a6-8d411f484b4d" providerId="ADAL" clId="{F7AE4381-1BAF-4547-BD58-615DE730E8DF}" dt="2025-06-30T12:29:54.194" v="4482"/>
          <ac:spMkLst>
            <pc:docMk/>
            <pc:sldMk cId="1154255960" sldId="265"/>
            <ac:spMk id="76" creationId="{22BB36BD-5314-7263-59BC-6D9B665B419C}"/>
          </ac:spMkLst>
        </pc:spChg>
        <pc:grpChg chg="add mod">
          <ac:chgData name="Jha, Aryan Ritwajeet" userId="2aad577e-539b-449b-83a6-8d411f484b4d" providerId="ADAL" clId="{F7AE4381-1BAF-4547-BD58-615DE730E8DF}" dt="2025-06-30T11:07:14.801" v="2053" actId="14100"/>
          <ac:grpSpMkLst>
            <pc:docMk/>
            <pc:sldMk cId="1154255960" sldId="265"/>
            <ac:grpSpMk id="5" creationId="{6027A8F5-7910-E213-BE88-2E0DCCF01F90}"/>
          </ac:grpSpMkLst>
        </pc:grpChg>
        <pc:grpChg chg="add mod">
          <ac:chgData name="Jha, Aryan Ritwajeet" userId="2aad577e-539b-449b-83a6-8d411f484b4d" providerId="ADAL" clId="{F7AE4381-1BAF-4547-BD58-615DE730E8DF}" dt="2025-06-30T11:07:14.801" v="2053" actId="14100"/>
          <ac:grpSpMkLst>
            <pc:docMk/>
            <pc:sldMk cId="1154255960" sldId="265"/>
            <ac:grpSpMk id="7" creationId="{523AF6BD-FE98-761F-3E70-4F2E2A1AD18E}"/>
          </ac:grpSpMkLst>
        </pc:grpChg>
        <pc:picChg chg="add mod">
          <ac:chgData name="Jha, Aryan Ritwajeet" userId="2aad577e-539b-449b-83a6-8d411f484b4d" providerId="ADAL" clId="{F7AE4381-1BAF-4547-BD58-615DE730E8DF}" dt="2025-06-30T11:05:48.097" v="2041" actId="164"/>
          <ac:picMkLst>
            <pc:docMk/>
            <pc:sldMk cId="1154255960" sldId="265"/>
            <ac:picMk id="3" creationId="{4F31A359-6E24-17E4-E488-4E0CCC0ADED2}"/>
          </ac:picMkLst>
        </pc:picChg>
        <pc:picChg chg="mod">
          <ac:chgData name="Jha, Aryan Ritwajeet" userId="2aad577e-539b-449b-83a6-8d411f484b4d" providerId="ADAL" clId="{F7AE4381-1BAF-4547-BD58-615DE730E8DF}" dt="2025-06-30T11:06:52.826" v="2048" actId="14100"/>
          <ac:picMkLst>
            <pc:docMk/>
            <pc:sldMk cId="1154255960" sldId="265"/>
            <ac:picMk id="8" creationId="{1C194A8F-8FF3-452E-C48C-EE3AE6BC24BA}"/>
          </ac:picMkLst>
        </pc:picChg>
        <pc:picChg chg="mod">
          <ac:chgData name="Jha, Aryan Ritwajeet" userId="2aad577e-539b-449b-83a6-8d411f484b4d" providerId="ADAL" clId="{F7AE4381-1BAF-4547-BD58-615DE730E8DF}" dt="2025-06-30T11:06:52.826" v="2048" actId="14100"/>
          <ac:picMkLst>
            <pc:docMk/>
            <pc:sldMk cId="1154255960" sldId="265"/>
            <ac:picMk id="9" creationId="{92FF79EF-A6EF-4DBC-2DB4-8327BD368589}"/>
          </ac:picMkLst>
        </pc:picChg>
        <pc:picChg chg="mod">
          <ac:chgData name="Jha, Aryan Ritwajeet" userId="2aad577e-539b-449b-83a6-8d411f484b4d" providerId="ADAL" clId="{F7AE4381-1BAF-4547-BD58-615DE730E8DF}" dt="2025-06-30T11:06:43.212" v="2046" actId="14826"/>
          <ac:picMkLst>
            <pc:docMk/>
            <pc:sldMk cId="1154255960" sldId="265"/>
            <ac:picMk id="10" creationId="{73250B97-9151-CB89-CB3D-CC67D266C23C}"/>
          </ac:picMkLst>
        </pc:picChg>
        <pc:picChg chg="mod">
          <ac:chgData name="Jha, Aryan Ritwajeet" userId="2aad577e-539b-449b-83a6-8d411f484b4d" providerId="ADAL" clId="{F7AE4381-1BAF-4547-BD58-615DE730E8DF}" dt="2025-06-30T11:06:25.456" v="2044"/>
          <ac:picMkLst>
            <pc:docMk/>
            <pc:sldMk cId="1154255960" sldId="265"/>
            <ac:picMk id="12" creationId="{C11D0F66-B6F2-9EDE-D1AC-CD7BA93B2889}"/>
          </ac:picMkLst>
        </pc:picChg>
        <pc:picChg chg="mod">
          <ac:chgData name="Jha, Aryan Ritwajeet" userId="2aad577e-539b-449b-83a6-8d411f484b4d" providerId="ADAL" clId="{F7AE4381-1BAF-4547-BD58-615DE730E8DF}" dt="2025-06-30T11:05:48.097" v="2041" actId="164"/>
          <ac:picMkLst>
            <pc:docMk/>
            <pc:sldMk cId="1154255960" sldId="265"/>
            <ac:picMk id="13" creationId="{74B5CD2A-551A-2BD4-134F-01DC8082ED87}"/>
          </ac:picMkLst>
        </pc:picChg>
        <pc:cxnChg chg="add mod">
          <ac:chgData name="Jha, Aryan Ritwajeet" userId="2aad577e-539b-449b-83a6-8d411f484b4d" providerId="ADAL" clId="{F7AE4381-1BAF-4547-BD58-615DE730E8DF}" dt="2025-06-30T11:10:56.894" v="2158" actId="1076"/>
          <ac:cxnSpMkLst>
            <pc:docMk/>
            <pc:sldMk cId="1154255960" sldId="265"/>
            <ac:cxnSpMk id="25" creationId="{415ADBFA-BFE3-E5C0-C519-284EE268804E}"/>
          </ac:cxnSpMkLst>
        </pc:cxnChg>
        <pc:cxnChg chg="mod">
          <ac:chgData name="Jha, Aryan Ritwajeet" userId="2aad577e-539b-449b-83a6-8d411f484b4d" providerId="ADAL" clId="{F7AE4381-1BAF-4547-BD58-615DE730E8DF}" dt="2025-06-30T11:10:56.894" v="2158" actId="1076"/>
          <ac:cxnSpMkLst>
            <pc:docMk/>
            <pc:sldMk cId="1154255960" sldId="265"/>
            <ac:cxnSpMk id="26" creationId="{E86827B7-4A77-DFA6-828F-123070EA0677}"/>
          </ac:cxnSpMkLst>
        </pc:cxnChg>
        <pc:cxnChg chg="add mod">
          <ac:chgData name="Jha, Aryan Ritwajeet" userId="2aad577e-539b-449b-83a6-8d411f484b4d" providerId="ADAL" clId="{F7AE4381-1BAF-4547-BD58-615DE730E8DF}" dt="2025-06-30T11:10:56.894" v="2158" actId="1076"/>
          <ac:cxnSpMkLst>
            <pc:docMk/>
            <pc:sldMk cId="1154255960" sldId="265"/>
            <ac:cxnSpMk id="33" creationId="{C83234E5-0856-9455-64D4-5531120DACFD}"/>
          </ac:cxnSpMkLst>
        </pc:cxnChg>
        <pc:cxnChg chg="add mod">
          <ac:chgData name="Jha, Aryan Ritwajeet" userId="2aad577e-539b-449b-83a6-8d411f484b4d" providerId="ADAL" clId="{F7AE4381-1BAF-4547-BD58-615DE730E8DF}" dt="2025-06-30T11:17:37.801" v="2580" actId="208"/>
          <ac:cxnSpMkLst>
            <pc:docMk/>
            <pc:sldMk cId="1154255960" sldId="265"/>
            <ac:cxnSpMk id="42" creationId="{C70D29D9-031A-B209-1FEE-D684352EDB4C}"/>
          </ac:cxnSpMkLst>
        </pc:cxnChg>
        <pc:cxnChg chg="add mod">
          <ac:chgData name="Jha, Aryan Ritwajeet" userId="2aad577e-539b-449b-83a6-8d411f484b4d" providerId="ADAL" clId="{F7AE4381-1BAF-4547-BD58-615DE730E8DF}" dt="2025-06-30T11:17:37.801" v="2580" actId="208"/>
          <ac:cxnSpMkLst>
            <pc:docMk/>
            <pc:sldMk cId="1154255960" sldId="265"/>
            <ac:cxnSpMk id="47" creationId="{E74A6FD8-BE00-84E6-DF7B-54540E40C98E}"/>
          </ac:cxnSpMkLst>
        </pc:cxnChg>
        <pc:cxnChg chg="add mod">
          <ac:chgData name="Jha, Aryan Ritwajeet" userId="2aad577e-539b-449b-83a6-8d411f484b4d" providerId="ADAL" clId="{F7AE4381-1BAF-4547-BD58-615DE730E8DF}" dt="2025-06-30T11:17:37.801" v="2580" actId="208"/>
          <ac:cxnSpMkLst>
            <pc:docMk/>
            <pc:sldMk cId="1154255960" sldId="265"/>
            <ac:cxnSpMk id="48" creationId="{FD78F9EF-33DC-1A02-1BD9-67E2DA42BAD5}"/>
          </ac:cxnSpMkLst>
        </pc:cxnChg>
        <pc:cxnChg chg="add mod ord">
          <ac:chgData name="Jha, Aryan Ritwajeet" userId="2aad577e-539b-449b-83a6-8d411f484b4d" providerId="ADAL" clId="{F7AE4381-1BAF-4547-BD58-615DE730E8DF}" dt="2025-06-30T11:23:24.809" v="2858" actId="1076"/>
          <ac:cxnSpMkLst>
            <pc:docMk/>
            <pc:sldMk cId="1154255960" sldId="265"/>
            <ac:cxnSpMk id="66" creationId="{F7907D00-1F96-8952-CCAE-B8998FE2097E}"/>
          </ac:cxnSpMkLst>
        </pc:cxnChg>
        <pc:cxnChg chg="add mod">
          <ac:chgData name="Jha, Aryan Ritwajeet" userId="2aad577e-539b-449b-83a6-8d411f484b4d" providerId="ADAL" clId="{F7AE4381-1BAF-4547-BD58-615DE730E8DF}" dt="2025-06-30T11:23:24.809" v="2858" actId="1076"/>
          <ac:cxnSpMkLst>
            <pc:docMk/>
            <pc:sldMk cId="1154255960" sldId="265"/>
            <ac:cxnSpMk id="69" creationId="{7B57B361-D205-4F04-ADA1-95B85BF0D317}"/>
          </ac:cxnSpMkLst>
        </pc:cxnChg>
        <pc:cxnChg chg="add mod">
          <ac:chgData name="Jha, Aryan Ritwajeet" userId="2aad577e-539b-449b-83a6-8d411f484b4d" providerId="ADAL" clId="{F7AE4381-1BAF-4547-BD58-615DE730E8DF}" dt="2025-06-30T11:23:24.809" v="2858" actId="1076"/>
          <ac:cxnSpMkLst>
            <pc:docMk/>
            <pc:sldMk cId="1154255960" sldId="265"/>
            <ac:cxnSpMk id="72" creationId="{6056E519-AD32-8FBC-AE1F-9AB3F763B042}"/>
          </ac:cxnSpMkLst>
        </pc:cxnChg>
      </pc:sldChg>
      <pc:sldChg chg="addSp delSp modSp add mod">
        <pc:chgData name="Jha, Aryan Ritwajeet" userId="2aad577e-539b-449b-83a6-8d411f484b4d" providerId="ADAL" clId="{F7AE4381-1BAF-4547-BD58-615DE730E8DF}" dt="2025-06-30T12:29:55.417" v="4483"/>
        <pc:sldMkLst>
          <pc:docMk/>
          <pc:sldMk cId="1894683744" sldId="266"/>
        </pc:sldMkLst>
        <pc:spChg chg="add mod">
          <ac:chgData name="Jha, Aryan Ritwajeet" userId="2aad577e-539b-449b-83a6-8d411f484b4d" providerId="ADAL" clId="{F7AE4381-1BAF-4547-BD58-615DE730E8DF}" dt="2025-06-30T11:05:19.699" v="2037" actId="1076"/>
          <ac:spMkLst>
            <pc:docMk/>
            <pc:sldMk cId="1894683744" sldId="266"/>
            <ac:spMk id="2" creationId="{E9FECDE9-111A-441D-92AC-43C71BBD36D8}"/>
          </ac:spMkLst>
        </pc:spChg>
        <pc:spChg chg="mod">
          <ac:chgData name="Jha, Aryan Ritwajeet" userId="2aad577e-539b-449b-83a6-8d411f484b4d" providerId="ADAL" clId="{F7AE4381-1BAF-4547-BD58-615DE730E8DF}" dt="2025-06-30T11:01:37.276" v="1948" actId="403"/>
          <ac:spMkLst>
            <pc:docMk/>
            <pc:sldMk cId="1894683744" sldId="266"/>
            <ac:spMk id="6" creationId="{5C8794C8-6FCA-F204-C56D-61BD19C1C882}"/>
          </ac:spMkLst>
        </pc:spChg>
        <pc:spChg chg="add mod">
          <ac:chgData name="Jha, Aryan Ritwajeet" userId="2aad577e-539b-449b-83a6-8d411f484b4d" providerId="ADAL" clId="{F7AE4381-1BAF-4547-BD58-615DE730E8DF}" dt="2025-06-30T11:03:35.035" v="1966" actId="1076"/>
          <ac:spMkLst>
            <pc:docMk/>
            <pc:sldMk cId="1894683744" sldId="266"/>
            <ac:spMk id="25" creationId="{CC1622D0-C3B0-ECE8-7C14-FB2411BFB340}"/>
          </ac:spMkLst>
        </pc:spChg>
        <pc:spChg chg="add mod">
          <ac:chgData name="Jha, Aryan Ritwajeet" userId="2aad577e-539b-449b-83a6-8d411f484b4d" providerId="ADAL" clId="{F7AE4381-1BAF-4547-BD58-615DE730E8DF}" dt="2025-06-30T11:05:30.133" v="2038" actId="1076"/>
          <ac:spMkLst>
            <pc:docMk/>
            <pc:sldMk cId="1894683744" sldId="266"/>
            <ac:spMk id="27" creationId="{611F0BEA-6D90-5719-698C-456D6ECC09F7}"/>
          </ac:spMkLst>
        </pc:spChg>
        <pc:spChg chg="add mod">
          <ac:chgData name="Jha, Aryan Ritwajeet" userId="2aad577e-539b-449b-83a6-8d411f484b4d" providerId="ADAL" clId="{F7AE4381-1BAF-4547-BD58-615DE730E8DF}" dt="2025-06-30T12:29:55.417" v="4483"/>
          <ac:spMkLst>
            <pc:docMk/>
            <pc:sldMk cId="1894683744" sldId="266"/>
            <ac:spMk id="28" creationId="{C6FB2A75-F212-AD0C-1B7D-E236A0FB8535}"/>
          </ac:spMkLst>
        </pc:spChg>
        <pc:picChg chg="mod">
          <ac:chgData name="Jha, Aryan Ritwajeet" userId="2aad577e-539b-449b-83a6-8d411f484b4d" providerId="ADAL" clId="{F7AE4381-1BAF-4547-BD58-615DE730E8DF}" dt="2025-06-30T11:03:52.735" v="1969" actId="1076"/>
          <ac:picMkLst>
            <pc:docMk/>
            <pc:sldMk cId="1894683744" sldId="266"/>
            <ac:picMk id="5" creationId="{D0267C42-B81A-7B57-8BB6-24411CC0205D}"/>
          </ac:picMkLst>
        </pc:picChg>
        <pc:picChg chg="mod topLvl">
          <ac:chgData name="Jha, Aryan Ritwajeet" userId="2aad577e-539b-449b-83a6-8d411f484b4d" providerId="ADAL" clId="{F7AE4381-1BAF-4547-BD58-615DE730E8DF}" dt="2025-06-30T11:04:45.706" v="2029" actId="1076"/>
          <ac:picMkLst>
            <pc:docMk/>
            <pc:sldMk cId="1894683744" sldId="266"/>
            <ac:picMk id="9" creationId="{9F81CDF7-F090-777D-F49A-7948C619ED6A}"/>
          </ac:picMkLst>
        </pc:picChg>
        <pc:picChg chg="add mod">
          <ac:chgData name="Jha, Aryan Ritwajeet" userId="2aad577e-539b-449b-83a6-8d411f484b4d" providerId="ADAL" clId="{F7AE4381-1BAF-4547-BD58-615DE730E8DF}" dt="2025-06-30T11:03:21.293" v="1964" actId="1076"/>
          <ac:picMkLst>
            <pc:docMk/>
            <pc:sldMk cId="1894683744" sldId="266"/>
            <ac:picMk id="12" creationId="{7BADE069-623B-8331-9D0B-1797EA7D05F4}"/>
          </ac:picMkLst>
        </pc:picChg>
        <pc:picChg chg="add mod">
          <ac:chgData name="Jha, Aryan Ritwajeet" userId="2aad577e-539b-449b-83a6-8d411f484b4d" providerId="ADAL" clId="{F7AE4381-1BAF-4547-BD58-615DE730E8DF}" dt="2025-06-30T11:03:17.672" v="1963" actId="1076"/>
          <ac:picMkLst>
            <pc:docMk/>
            <pc:sldMk cId="1894683744" sldId="266"/>
            <ac:picMk id="14" creationId="{9ADA14A1-37D8-CF2A-147C-D2C064FE9BBF}"/>
          </ac:picMkLst>
        </pc:picChg>
        <pc:picChg chg="add mod modCrop">
          <ac:chgData name="Jha, Aryan Ritwajeet" userId="2aad577e-539b-449b-83a6-8d411f484b4d" providerId="ADAL" clId="{F7AE4381-1BAF-4547-BD58-615DE730E8DF}" dt="2025-06-30T11:03:11.747" v="1962" actId="732"/>
          <ac:picMkLst>
            <pc:docMk/>
            <pc:sldMk cId="1894683744" sldId="266"/>
            <ac:picMk id="21" creationId="{C13508DE-E021-924D-DAA9-C1140AD83664}"/>
          </ac:picMkLst>
        </pc:picChg>
      </pc:sldChg>
      <pc:sldChg chg="addSp delSp modSp add mod setBg delDesignElem">
        <pc:chgData name="Jha, Aryan Ritwajeet" userId="2aad577e-539b-449b-83a6-8d411f484b4d" providerId="ADAL" clId="{F7AE4381-1BAF-4547-BD58-615DE730E8DF}" dt="2025-06-30T12:36:25.459" v="4664"/>
        <pc:sldMkLst>
          <pc:docMk/>
          <pc:sldMk cId="352587945" sldId="558"/>
        </pc:sldMkLst>
        <pc:spChg chg="add mod">
          <ac:chgData name="Jha, Aryan Ritwajeet" userId="2aad577e-539b-449b-83a6-8d411f484b4d" providerId="ADAL" clId="{F7AE4381-1BAF-4547-BD58-615DE730E8DF}" dt="2025-06-30T12:36:25.459" v="4664"/>
          <ac:spMkLst>
            <pc:docMk/>
            <pc:sldMk cId="352587945" sldId="558"/>
            <ac:spMk id="2" creationId="{007D5826-6675-5DE5-809D-0E5CD0CB15B9}"/>
          </ac:spMkLst>
        </pc:spChg>
        <pc:spChg chg="mod">
          <ac:chgData name="Jha, Aryan Ritwajeet" userId="2aad577e-539b-449b-83a6-8d411f484b4d" providerId="ADAL" clId="{F7AE4381-1BAF-4547-BD58-615DE730E8DF}" dt="2025-06-30T12:23:08.307" v="3598" actId="20577"/>
          <ac:spMkLst>
            <pc:docMk/>
            <pc:sldMk cId="352587945" sldId="558"/>
            <ac:spMk id="7" creationId="{D646C81D-A614-A18E-43E3-FF65639E7971}"/>
          </ac:spMkLst>
        </pc:spChg>
      </pc:sldChg>
      <pc:sldChg chg="addSp delSp modSp add mod setBg delDesignElem">
        <pc:chgData name="Jha, Aryan Ritwajeet" userId="2aad577e-539b-449b-83a6-8d411f484b4d" providerId="ADAL" clId="{F7AE4381-1BAF-4547-BD58-615DE730E8DF}" dt="2025-06-30T12:36:19.993" v="4663" actId="1076"/>
        <pc:sldMkLst>
          <pc:docMk/>
          <pc:sldMk cId="1102895098" sldId="559"/>
        </pc:sldMkLst>
        <pc:spChg chg="mod">
          <ac:chgData name="Jha, Aryan Ritwajeet" userId="2aad577e-539b-449b-83a6-8d411f484b4d" providerId="ADAL" clId="{F7AE4381-1BAF-4547-BD58-615DE730E8DF}" dt="2025-06-30T12:12:08.825" v="3210" actId="1076"/>
          <ac:spMkLst>
            <pc:docMk/>
            <pc:sldMk cId="1102895098" sldId="559"/>
            <ac:spMk id="6" creationId="{81CAD3F4-DE0C-4BCD-2B28-C45B8915B8F4}"/>
          </ac:spMkLst>
        </pc:spChg>
        <pc:spChg chg="mod">
          <ac:chgData name="Jha, Aryan Ritwajeet" userId="2aad577e-539b-449b-83a6-8d411f484b4d" providerId="ADAL" clId="{F7AE4381-1BAF-4547-BD58-615DE730E8DF}" dt="2025-06-30T12:19:05.253" v="3492" actId="1076"/>
          <ac:spMkLst>
            <pc:docMk/>
            <pc:sldMk cId="1102895098" sldId="559"/>
            <ac:spMk id="12" creationId="{16759036-B6F0-18AB-8553-F43B666D154C}"/>
          </ac:spMkLst>
        </pc:spChg>
        <pc:spChg chg="mod">
          <ac:chgData name="Jha, Aryan Ritwajeet" userId="2aad577e-539b-449b-83a6-8d411f484b4d" providerId="ADAL" clId="{F7AE4381-1BAF-4547-BD58-615DE730E8DF}" dt="2025-06-30T12:19:10.886" v="3495" actId="1076"/>
          <ac:spMkLst>
            <pc:docMk/>
            <pc:sldMk cId="1102895098" sldId="559"/>
            <ac:spMk id="14" creationId="{6C3E41AA-F639-D753-28A9-47855518608D}"/>
          </ac:spMkLst>
        </pc:spChg>
        <pc:spChg chg="mod">
          <ac:chgData name="Jha, Aryan Ritwajeet" userId="2aad577e-539b-449b-83a6-8d411f484b4d" providerId="ADAL" clId="{F7AE4381-1BAF-4547-BD58-615DE730E8DF}" dt="2025-06-30T12:22:44.070" v="3594" actId="14100"/>
          <ac:spMkLst>
            <pc:docMk/>
            <pc:sldMk cId="1102895098" sldId="559"/>
            <ac:spMk id="18" creationId="{C23372A7-1DD7-FD9F-8AE8-4E1ED4C9DA82}"/>
          </ac:spMkLst>
        </pc:spChg>
        <pc:spChg chg="add mod">
          <ac:chgData name="Jha, Aryan Ritwajeet" userId="2aad577e-539b-449b-83a6-8d411f484b4d" providerId="ADAL" clId="{F7AE4381-1BAF-4547-BD58-615DE730E8DF}" dt="2025-06-30T12:23:16.526" v="3611" actId="20577"/>
          <ac:spMkLst>
            <pc:docMk/>
            <pc:sldMk cId="1102895098" sldId="559"/>
            <ac:spMk id="40" creationId="{7B672970-2202-F348-D0E7-772D456CEA2A}"/>
          </ac:spMkLst>
        </pc:spChg>
        <pc:spChg chg="add mod">
          <ac:chgData name="Jha, Aryan Ritwajeet" userId="2aad577e-539b-449b-83a6-8d411f484b4d" providerId="ADAL" clId="{F7AE4381-1BAF-4547-BD58-615DE730E8DF}" dt="2025-06-30T12:12:18.333" v="3214" actId="1076"/>
          <ac:spMkLst>
            <pc:docMk/>
            <pc:sldMk cId="1102895098" sldId="559"/>
            <ac:spMk id="42" creationId="{1814DEF2-5B38-CEEE-2698-39E425C49776}"/>
          </ac:spMkLst>
        </pc:spChg>
        <pc:spChg chg="add mod">
          <ac:chgData name="Jha, Aryan Ritwajeet" userId="2aad577e-539b-449b-83a6-8d411f484b4d" providerId="ADAL" clId="{F7AE4381-1BAF-4547-BD58-615DE730E8DF}" dt="2025-06-30T12:12:21.757" v="3215" actId="1076"/>
          <ac:spMkLst>
            <pc:docMk/>
            <pc:sldMk cId="1102895098" sldId="559"/>
            <ac:spMk id="43" creationId="{82BAA3D7-BE7F-E14B-374F-9A309A67861E}"/>
          </ac:spMkLst>
        </pc:spChg>
        <pc:spChg chg="add mod">
          <ac:chgData name="Jha, Aryan Ritwajeet" userId="2aad577e-539b-449b-83a6-8d411f484b4d" providerId="ADAL" clId="{F7AE4381-1BAF-4547-BD58-615DE730E8DF}" dt="2025-06-30T12:21:31.119" v="3554" actId="1076"/>
          <ac:spMkLst>
            <pc:docMk/>
            <pc:sldMk cId="1102895098" sldId="559"/>
            <ac:spMk id="45" creationId="{B48B7013-2159-80FF-CE29-A73A648D0D2A}"/>
          </ac:spMkLst>
        </pc:spChg>
        <pc:spChg chg="add mod">
          <ac:chgData name="Jha, Aryan Ritwajeet" userId="2aad577e-539b-449b-83a6-8d411f484b4d" providerId="ADAL" clId="{F7AE4381-1BAF-4547-BD58-615DE730E8DF}" dt="2025-06-30T12:20:12.280" v="3530" actId="207"/>
          <ac:spMkLst>
            <pc:docMk/>
            <pc:sldMk cId="1102895098" sldId="559"/>
            <ac:spMk id="48" creationId="{2365A28A-3D13-E243-54E6-FFA0F63AB7E7}"/>
          </ac:spMkLst>
        </pc:spChg>
        <pc:spChg chg="add mod">
          <ac:chgData name="Jha, Aryan Ritwajeet" userId="2aad577e-539b-449b-83a6-8d411f484b4d" providerId="ADAL" clId="{F7AE4381-1BAF-4547-BD58-615DE730E8DF}" dt="2025-06-30T12:21:48.493" v="3564" actId="20577"/>
          <ac:spMkLst>
            <pc:docMk/>
            <pc:sldMk cId="1102895098" sldId="559"/>
            <ac:spMk id="57" creationId="{0F826D77-5132-A043-2792-6232A2251FB5}"/>
          </ac:spMkLst>
        </pc:spChg>
        <pc:spChg chg="add mod">
          <ac:chgData name="Jha, Aryan Ritwajeet" userId="2aad577e-539b-449b-83a6-8d411f484b4d" providerId="ADAL" clId="{F7AE4381-1BAF-4547-BD58-615DE730E8DF}" dt="2025-06-30T12:22:25.754" v="3588" actId="20577"/>
          <ac:spMkLst>
            <pc:docMk/>
            <pc:sldMk cId="1102895098" sldId="559"/>
            <ac:spMk id="59" creationId="{F1CD4B79-2F73-7CF3-6250-D4BC7D363150}"/>
          </ac:spMkLst>
        </pc:spChg>
        <pc:spChg chg="add mod">
          <ac:chgData name="Jha, Aryan Ritwajeet" userId="2aad577e-539b-449b-83a6-8d411f484b4d" providerId="ADAL" clId="{F7AE4381-1BAF-4547-BD58-615DE730E8DF}" dt="2025-06-30T12:36:19.993" v="4663" actId="1076"/>
          <ac:spMkLst>
            <pc:docMk/>
            <pc:sldMk cId="1102895098" sldId="559"/>
            <ac:spMk id="60" creationId="{E3DBB339-DB38-8F01-7D7E-C1F6B1AA04D8}"/>
          </ac:spMkLst>
        </pc:spChg>
        <pc:picChg chg="add mod">
          <ac:chgData name="Jha, Aryan Ritwajeet" userId="2aad577e-539b-449b-83a6-8d411f484b4d" providerId="ADAL" clId="{F7AE4381-1BAF-4547-BD58-615DE730E8DF}" dt="2025-06-30T12:10:30.851" v="3193" actId="1076"/>
          <ac:picMkLst>
            <pc:docMk/>
            <pc:sldMk cId="1102895098" sldId="559"/>
            <ac:picMk id="2" creationId="{9A2FA177-33B4-545B-B5B4-3676CDABCDAC}"/>
          </ac:picMkLst>
        </pc:picChg>
        <pc:picChg chg="add mod">
          <ac:chgData name="Jha, Aryan Ritwajeet" userId="2aad577e-539b-449b-83a6-8d411f484b4d" providerId="ADAL" clId="{F7AE4381-1BAF-4547-BD58-615DE730E8DF}" dt="2025-06-30T12:19:06.992" v="3493" actId="1076"/>
          <ac:picMkLst>
            <pc:docMk/>
            <pc:sldMk cId="1102895098" sldId="559"/>
            <ac:picMk id="4" creationId="{F0EE5A9B-3A07-998D-9A02-E48194CC43C8}"/>
          </ac:picMkLst>
        </pc:picChg>
        <pc:picChg chg="mod">
          <ac:chgData name="Jha, Aryan Ritwajeet" userId="2aad577e-539b-449b-83a6-8d411f484b4d" providerId="ADAL" clId="{F7AE4381-1BAF-4547-BD58-615DE730E8DF}" dt="2025-06-30T12:10:24.164" v="3188" actId="1076"/>
          <ac:picMkLst>
            <pc:docMk/>
            <pc:sldMk cId="1102895098" sldId="559"/>
            <ac:picMk id="5" creationId="{3D0CBA1E-4457-5C59-30FD-66DBA4E4CDAC}"/>
          </ac:picMkLst>
        </pc:picChg>
        <pc:picChg chg="mod">
          <ac:chgData name="Jha, Aryan Ritwajeet" userId="2aad577e-539b-449b-83a6-8d411f484b4d" providerId="ADAL" clId="{F7AE4381-1BAF-4547-BD58-615DE730E8DF}" dt="2025-06-30T12:22:42.068" v="3593" actId="1076"/>
          <ac:picMkLst>
            <pc:docMk/>
            <pc:sldMk cId="1102895098" sldId="559"/>
            <ac:picMk id="15" creationId="{8F280AF4-E554-DC21-BF17-A472E08DAF6F}"/>
          </ac:picMkLst>
        </pc:picChg>
        <pc:picChg chg="add mod">
          <ac:chgData name="Jha, Aryan Ritwajeet" userId="2aad577e-539b-449b-83a6-8d411f484b4d" providerId="ADAL" clId="{F7AE4381-1BAF-4547-BD58-615DE730E8DF}" dt="2025-06-30T12:19:08.340" v="3494" actId="1076"/>
          <ac:picMkLst>
            <pc:docMk/>
            <pc:sldMk cId="1102895098" sldId="559"/>
            <ac:picMk id="24" creationId="{CF31B57A-4815-73BC-1476-7F5608162D58}"/>
          </ac:picMkLst>
        </pc:picChg>
        <pc:picChg chg="add mod">
          <ac:chgData name="Jha, Aryan Ritwajeet" userId="2aad577e-539b-449b-83a6-8d411f484b4d" providerId="ADAL" clId="{F7AE4381-1BAF-4547-BD58-615DE730E8DF}" dt="2025-06-30T12:19:13.769" v="3496" actId="1076"/>
          <ac:picMkLst>
            <pc:docMk/>
            <pc:sldMk cId="1102895098" sldId="559"/>
            <ac:picMk id="25" creationId="{0663DB67-E5D0-9E33-C2BF-200D6B981DEB}"/>
          </ac:picMkLst>
        </pc:picChg>
        <pc:picChg chg="add mod">
          <ac:chgData name="Jha, Aryan Ritwajeet" userId="2aad577e-539b-449b-83a6-8d411f484b4d" providerId="ADAL" clId="{F7AE4381-1BAF-4547-BD58-615DE730E8DF}" dt="2025-06-30T12:19:15.709" v="3497" actId="1076"/>
          <ac:picMkLst>
            <pc:docMk/>
            <pc:sldMk cId="1102895098" sldId="559"/>
            <ac:picMk id="41" creationId="{B286C4E4-7E7B-75C2-22AC-BED3EEA891BD}"/>
          </ac:picMkLst>
        </pc:picChg>
        <pc:picChg chg="add mod">
          <ac:chgData name="Jha, Aryan Ritwajeet" userId="2aad577e-539b-449b-83a6-8d411f484b4d" providerId="ADAL" clId="{F7AE4381-1BAF-4547-BD58-615DE730E8DF}" dt="2025-06-30T12:21:31.119" v="3554" actId="1076"/>
          <ac:picMkLst>
            <pc:docMk/>
            <pc:sldMk cId="1102895098" sldId="559"/>
            <ac:picMk id="44" creationId="{A5ECD743-AD82-4F51-3703-4330FF24A8D6}"/>
          </ac:picMkLst>
        </pc:picChg>
        <pc:picChg chg="add mod">
          <ac:chgData name="Jha, Aryan Ritwajeet" userId="2aad577e-539b-449b-83a6-8d411f484b4d" providerId="ADAL" clId="{F7AE4381-1BAF-4547-BD58-615DE730E8DF}" dt="2025-06-30T12:21:09.602" v="3548" actId="1076"/>
          <ac:picMkLst>
            <pc:docMk/>
            <pc:sldMk cId="1102895098" sldId="559"/>
            <ac:picMk id="49" creationId="{AF7BCAA2-1E46-93F3-CF96-C32DF3ED5BB2}"/>
          </ac:picMkLst>
        </pc:picChg>
        <pc:picChg chg="add mod">
          <ac:chgData name="Jha, Aryan Ritwajeet" userId="2aad577e-539b-449b-83a6-8d411f484b4d" providerId="ADAL" clId="{F7AE4381-1BAF-4547-BD58-615DE730E8DF}" dt="2025-06-30T12:36:17.676" v="4662" actId="1076"/>
          <ac:picMkLst>
            <pc:docMk/>
            <pc:sldMk cId="1102895098" sldId="559"/>
            <ac:picMk id="52" creationId="{D6B498DB-6168-5349-B25C-2A967A240870}"/>
          </ac:picMkLst>
        </pc:picChg>
      </pc:sldChg>
      <pc:sldChg chg="addSp delSp modSp add mod ord setBg delDesignElem">
        <pc:chgData name="Jha, Aryan Ritwajeet" userId="2aad577e-539b-449b-83a6-8d411f484b4d" providerId="ADAL" clId="{F7AE4381-1BAF-4547-BD58-615DE730E8DF}" dt="2025-06-30T12:35:30.364" v="4633" actId="1076"/>
        <pc:sldMkLst>
          <pc:docMk/>
          <pc:sldMk cId="33830747" sldId="652"/>
        </pc:sldMkLst>
        <pc:spChg chg="mod">
          <ac:chgData name="Jha, Aryan Ritwajeet" userId="2aad577e-539b-449b-83a6-8d411f484b4d" providerId="ADAL" clId="{F7AE4381-1BAF-4547-BD58-615DE730E8DF}" dt="2025-06-30T12:33:28.092" v="4540" actId="2711"/>
          <ac:spMkLst>
            <pc:docMk/>
            <pc:sldMk cId="33830747" sldId="652"/>
            <ac:spMk id="6" creationId="{81CAD3F4-DE0C-4BCD-2B28-C45B8915B8F4}"/>
          </ac:spMkLst>
        </pc:spChg>
        <pc:spChg chg="add mod">
          <ac:chgData name="Jha, Aryan Ritwajeet" userId="2aad577e-539b-449b-83a6-8d411f484b4d" providerId="ADAL" clId="{F7AE4381-1BAF-4547-BD58-615DE730E8DF}" dt="2025-06-30T12:29:57.250" v="4484"/>
          <ac:spMkLst>
            <pc:docMk/>
            <pc:sldMk cId="33830747" sldId="652"/>
            <ac:spMk id="12" creationId="{7CBE223D-8A40-542C-1572-EA3470134BB9}"/>
          </ac:spMkLst>
        </pc:spChg>
        <pc:spChg chg="mod">
          <ac:chgData name="Jha, Aryan Ritwajeet" userId="2aad577e-539b-449b-83a6-8d411f484b4d" providerId="ADAL" clId="{F7AE4381-1BAF-4547-BD58-615DE730E8DF}" dt="2025-06-30T12:33:28.092" v="4540" actId="2711"/>
          <ac:spMkLst>
            <pc:docMk/>
            <pc:sldMk cId="33830747" sldId="652"/>
            <ac:spMk id="24" creationId="{EBD0B355-6DC3-FE5F-7CD8-93AB5427D2ED}"/>
          </ac:spMkLst>
        </pc:spChg>
        <pc:spChg chg="mod">
          <ac:chgData name="Jha, Aryan Ritwajeet" userId="2aad577e-539b-449b-83a6-8d411f484b4d" providerId="ADAL" clId="{F7AE4381-1BAF-4547-BD58-615DE730E8DF}" dt="2025-06-30T12:33:28.092" v="4540" actId="2711"/>
          <ac:spMkLst>
            <pc:docMk/>
            <pc:sldMk cId="33830747" sldId="652"/>
            <ac:spMk id="36" creationId="{D273B2FF-FAF5-2AE3-5F2C-3B3A93FAAF38}"/>
          </ac:spMkLst>
        </pc:spChg>
        <pc:spChg chg="mod">
          <ac:chgData name="Jha, Aryan Ritwajeet" userId="2aad577e-539b-449b-83a6-8d411f484b4d" providerId="ADAL" clId="{F7AE4381-1BAF-4547-BD58-615DE730E8DF}" dt="2025-06-30T12:33:28.092" v="4540" actId="2711"/>
          <ac:spMkLst>
            <pc:docMk/>
            <pc:sldMk cId="33830747" sldId="652"/>
            <ac:spMk id="40" creationId="{E1A158E0-34E5-26D2-F788-F707E58E6E8F}"/>
          </ac:spMkLst>
        </pc:spChg>
        <pc:spChg chg="mod">
          <ac:chgData name="Jha, Aryan Ritwajeet" userId="2aad577e-539b-449b-83a6-8d411f484b4d" providerId="ADAL" clId="{F7AE4381-1BAF-4547-BD58-615DE730E8DF}" dt="2025-06-30T12:33:28.092" v="4540" actId="2711"/>
          <ac:spMkLst>
            <pc:docMk/>
            <pc:sldMk cId="33830747" sldId="652"/>
            <ac:spMk id="41" creationId="{C0CFB4C9-0342-392A-A541-82F2C2EC8B65}"/>
          </ac:spMkLst>
        </pc:spChg>
        <pc:spChg chg="add mod">
          <ac:chgData name="Jha, Aryan Ritwajeet" userId="2aad577e-539b-449b-83a6-8d411f484b4d" providerId="ADAL" clId="{F7AE4381-1BAF-4547-BD58-615DE730E8DF}" dt="2025-06-30T12:32:31.098" v="4511" actId="14100"/>
          <ac:spMkLst>
            <pc:docMk/>
            <pc:sldMk cId="33830747" sldId="652"/>
            <ac:spMk id="42" creationId="{F43AC4AF-6E77-CAD5-7B4A-2D48CD2B3FC8}"/>
          </ac:spMkLst>
        </pc:spChg>
        <pc:spChg chg="add mod">
          <ac:chgData name="Jha, Aryan Ritwajeet" userId="2aad577e-539b-449b-83a6-8d411f484b4d" providerId="ADAL" clId="{F7AE4381-1BAF-4547-BD58-615DE730E8DF}" dt="2025-06-30T12:33:40.759" v="4541"/>
          <ac:spMkLst>
            <pc:docMk/>
            <pc:sldMk cId="33830747" sldId="652"/>
            <ac:spMk id="43" creationId="{01B04104-22F4-284A-B017-6DC767EC6E81}"/>
          </ac:spMkLst>
        </pc:spChg>
        <pc:spChg chg="add mod">
          <ac:chgData name="Jha, Aryan Ritwajeet" userId="2aad577e-539b-449b-83a6-8d411f484b4d" providerId="ADAL" clId="{F7AE4381-1BAF-4547-BD58-615DE730E8DF}" dt="2025-06-30T12:35:30.364" v="4633" actId="1076"/>
          <ac:spMkLst>
            <pc:docMk/>
            <pc:sldMk cId="33830747" sldId="652"/>
            <ac:spMk id="44" creationId="{698F9623-89D5-309C-6659-BCF7EB3C45D5}"/>
          </ac:spMkLst>
        </pc:spChg>
        <pc:spChg chg="add mod">
          <ac:chgData name="Jha, Aryan Ritwajeet" userId="2aad577e-539b-449b-83a6-8d411f484b4d" providerId="ADAL" clId="{F7AE4381-1BAF-4547-BD58-615DE730E8DF}" dt="2025-06-30T12:35:14.751" v="4619" actId="1076"/>
          <ac:spMkLst>
            <pc:docMk/>
            <pc:sldMk cId="33830747" sldId="652"/>
            <ac:spMk id="45" creationId="{091927E3-E028-52F9-083D-5F2EA97D8C0D}"/>
          </ac:spMkLst>
        </pc:spChg>
        <pc:spChg chg="add mod">
          <ac:chgData name="Jha, Aryan Ritwajeet" userId="2aad577e-539b-449b-83a6-8d411f484b4d" providerId="ADAL" clId="{F7AE4381-1BAF-4547-BD58-615DE730E8DF}" dt="2025-06-30T12:35:25.510" v="4632" actId="1076"/>
          <ac:spMkLst>
            <pc:docMk/>
            <pc:sldMk cId="33830747" sldId="652"/>
            <ac:spMk id="46" creationId="{36E9C151-5891-4F87-47AF-90626165CDD3}"/>
          </ac:spMkLst>
        </pc:spChg>
        <pc:grpChg chg="mod">
          <ac:chgData name="Jha, Aryan Ritwajeet" userId="2aad577e-539b-449b-83a6-8d411f484b4d" providerId="ADAL" clId="{F7AE4381-1BAF-4547-BD58-615DE730E8DF}" dt="2025-06-30T12:32:35.791" v="4512" actId="1076"/>
          <ac:grpSpMkLst>
            <pc:docMk/>
            <pc:sldMk cId="33830747" sldId="652"/>
            <ac:grpSpMk id="2" creationId="{88ACBE50-E099-F75E-BBD5-7A1E8CE0A2CA}"/>
          </ac:grpSpMkLst>
        </pc:grpChg>
        <pc:picChg chg="add mod">
          <ac:chgData name="Jha, Aryan Ritwajeet" userId="2aad577e-539b-449b-83a6-8d411f484b4d" providerId="ADAL" clId="{F7AE4381-1BAF-4547-BD58-615DE730E8DF}" dt="2025-06-30T12:33:07.376" v="4537" actId="1076"/>
          <ac:picMkLst>
            <pc:docMk/>
            <pc:sldMk cId="33830747" sldId="652"/>
            <ac:picMk id="14" creationId="{379F9DE4-ED5E-3130-F5A5-3D6D8CB7BCD2}"/>
          </ac:picMkLst>
        </pc:picChg>
        <pc:picChg chg="add mod">
          <ac:chgData name="Jha, Aryan Ritwajeet" userId="2aad577e-539b-449b-83a6-8d411f484b4d" providerId="ADAL" clId="{F7AE4381-1BAF-4547-BD58-615DE730E8DF}" dt="2025-06-30T12:32:56.586" v="4525" actId="1076"/>
          <ac:picMkLst>
            <pc:docMk/>
            <pc:sldMk cId="33830747" sldId="652"/>
            <ac:picMk id="18" creationId="{C66AE7FE-F6F2-8E7B-7256-441AB4B41716}"/>
          </ac:picMkLst>
        </pc:picChg>
        <pc:picChg chg="add mod">
          <ac:chgData name="Jha, Aryan Ritwajeet" userId="2aad577e-539b-449b-83a6-8d411f484b4d" providerId="ADAL" clId="{F7AE4381-1BAF-4547-BD58-615DE730E8DF}" dt="2025-06-30T12:34:38.113" v="4590" actId="1076"/>
          <ac:picMkLst>
            <pc:docMk/>
            <pc:sldMk cId="33830747" sldId="652"/>
            <ac:picMk id="20" creationId="{BD78EF68-B826-EBCF-8AD7-AD8020757360}"/>
          </ac:picMkLst>
        </pc:picChg>
        <pc:picChg chg="add mod">
          <ac:chgData name="Jha, Aryan Ritwajeet" userId="2aad577e-539b-449b-83a6-8d411f484b4d" providerId="ADAL" clId="{F7AE4381-1BAF-4547-BD58-615DE730E8DF}" dt="2025-06-30T12:34:04.424" v="4565" actId="1076"/>
          <ac:picMkLst>
            <pc:docMk/>
            <pc:sldMk cId="33830747" sldId="652"/>
            <ac:picMk id="25" creationId="{94A4533D-521F-6428-D299-5F6B28F52836}"/>
          </ac:picMkLst>
        </pc:picChg>
      </pc:sldChg>
      <pc:sldChg chg="add del ord">
        <pc:chgData name="Jha, Aryan Ritwajeet" userId="2aad577e-539b-449b-83a6-8d411f484b4d" providerId="ADAL" clId="{F7AE4381-1BAF-4547-BD58-615DE730E8DF}" dt="2025-06-30T11:56:05.632" v="2906" actId="47"/>
        <pc:sldMkLst>
          <pc:docMk/>
          <pc:sldMk cId="3312127876" sldId="658"/>
        </pc:sldMkLst>
      </pc:sldChg>
      <pc:sldChg chg="addSp delSp modSp add mod">
        <pc:chgData name="Jha, Aryan Ritwajeet" userId="2aad577e-539b-449b-83a6-8d411f484b4d" providerId="ADAL" clId="{F7AE4381-1BAF-4547-BD58-615DE730E8DF}" dt="2025-06-30T12:37:19.356" v="4674" actId="207"/>
        <pc:sldMkLst>
          <pc:docMk/>
          <pc:sldMk cId="2007555008" sldId="659"/>
        </pc:sldMkLst>
        <pc:spChg chg="mod">
          <ac:chgData name="Jha, Aryan Ritwajeet" userId="2aad577e-539b-449b-83a6-8d411f484b4d" providerId="ADAL" clId="{F7AE4381-1BAF-4547-BD58-615DE730E8DF}" dt="2025-06-30T11:55:34.297" v="2903" actId="1076"/>
          <ac:spMkLst>
            <pc:docMk/>
            <pc:sldMk cId="2007555008" sldId="659"/>
            <ac:spMk id="3" creationId="{A7D9B5A1-AC6D-B22A-B380-B9BCA1822B03}"/>
          </ac:spMkLst>
        </pc:spChg>
        <pc:spChg chg="mod">
          <ac:chgData name="Jha, Aryan Ritwajeet" userId="2aad577e-539b-449b-83a6-8d411f484b4d" providerId="ADAL" clId="{F7AE4381-1BAF-4547-BD58-615DE730E8DF}" dt="2025-06-30T11:56:18.778" v="2907" actId="2711"/>
          <ac:spMkLst>
            <pc:docMk/>
            <pc:sldMk cId="2007555008" sldId="659"/>
            <ac:spMk id="5" creationId="{0EC6C94D-0F10-D805-4715-30DCE866F06C}"/>
          </ac:spMkLst>
        </pc:spChg>
        <pc:spChg chg="mod">
          <ac:chgData name="Jha, Aryan Ritwajeet" userId="2aad577e-539b-449b-83a6-8d411f484b4d" providerId="ADAL" clId="{F7AE4381-1BAF-4547-BD58-615DE730E8DF}" dt="2025-06-30T11:56:18.778" v="2907" actId="2711"/>
          <ac:spMkLst>
            <pc:docMk/>
            <pc:sldMk cId="2007555008" sldId="659"/>
            <ac:spMk id="6" creationId="{1CB527FA-95E4-8759-FE1A-FD3C523C62B5}"/>
          </ac:spMkLst>
        </pc:spChg>
        <pc:spChg chg="mod">
          <ac:chgData name="Jha, Aryan Ritwajeet" userId="2aad577e-539b-449b-83a6-8d411f484b4d" providerId="ADAL" clId="{F7AE4381-1BAF-4547-BD58-615DE730E8DF}" dt="2025-06-30T11:56:18.778" v="2907" actId="2711"/>
          <ac:spMkLst>
            <pc:docMk/>
            <pc:sldMk cId="2007555008" sldId="659"/>
            <ac:spMk id="7" creationId="{4B9B7609-92A0-F196-E1AF-BB91CC5069A0}"/>
          </ac:spMkLst>
        </pc:spChg>
        <pc:spChg chg="mod">
          <ac:chgData name="Jha, Aryan Ritwajeet" userId="2aad577e-539b-449b-83a6-8d411f484b4d" providerId="ADAL" clId="{F7AE4381-1BAF-4547-BD58-615DE730E8DF}" dt="2025-06-30T11:56:18.778" v="2907" actId="2711"/>
          <ac:spMkLst>
            <pc:docMk/>
            <pc:sldMk cId="2007555008" sldId="659"/>
            <ac:spMk id="8" creationId="{55DD4C08-DAC5-02DA-615D-E3C74D368F04}"/>
          </ac:spMkLst>
        </pc:spChg>
        <pc:spChg chg="mod">
          <ac:chgData name="Jha, Aryan Ritwajeet" userId="2aad577e-539b-449b-83a6-8d411f484b4d" providerId="ADAL" clId="{F7AE4381-1BAF-4547-BD58-615DE730E8DF}" dt="2025-06-30T11:56:18.778" v="2907" actId="2711"/>
          <ac:spMkLst>
            <pc:docMk/>
            <pc:sldMk cId="2007555008" sldId="659"/>
            <ac:spMk id="9" creationId="{8B772320-7731-C052-00F0-FA31789CC641}"/>
          </ac:spMkLst>
        </pc:spChg>
        <pc:spChg chg="add mod">
          <ac:chgData name="Jha, Aryan Ritwajeet" userId="2aad577e-539b-449b-83a6-8d411f484b4d" providerId="ADAL" clId="{F7AE4381-1BAF-4547-BD58-615DE730E8DF}" dt="2025-06-30T11:57:25.676" v="2919" actId="207"/>
          <ac:spMkLst>
            <pc:docMk/>
            <pc:sldMk cId="2007555008" sldId="659"/>
            <ac:spMk id="10" creationId="{CCFD995C-164F-3716-F89E-6B8D2E51C2E8}"/>
          </ac:spMkLst>
        </pc:spChg>
        <pc:spChg chg="add mod">
          <ac:chgData name="Jha, Aryan Ritwajeet" userId="2aad577e-539b-449b-83a6-8d411f484b4d" providerId="ADAL" clId="{F7AE4381-1BAF-4547-BD58-615DE730E8DF}" dt="2025-06-30T12:05:06.252" v="3142" actId="20577"/>
          <ac:spMkLst>
            <pc:docMk/>
            <pc:sldMk cId="2007555008" sldId="659"/>
            <ac:spMk id="15" creationId="{37F0EDF6-593B-4F36-091E-239BAE8C7C39}"/>
          </ac:spMkLst>
        </pc:spChg>
        <pc:spChg chg="add mod">
          <ac:chgData name="Jha, Aryan Ritwajeet" userId="2aad577e-539b-449b-83a6-8d411f484b4d" providerId="ADAL" clId="{F7AE4381-1BAF-4547-BD58-615DE730E8DF}" dt="2025-06-30T12:14:55.727" v="3241" actId="1076"/>
          <ac:spMkLst>
            <pc:docMk/>
            <pc:sldMk cId="2007555008" sldId="659"/>
            <ac:spMk id="18" creationId="{213A8762-820C-4C81-49BA-AAF8C0EB9860}"/>
          </ac:spMkLst>
        </pc:spChg>
        <pc:spChg chg="add mod">
          <ac:chgData name="Jha, Aryan Ritwajeet" userId="2aad577e-539b-449b-83a6-8d411f484b4d" providerId="ADAL" clId="{F7AE4381-1BAF-4547-BD58-615DE730E8DF}" dt="2025-06-30T12:15:06.949" v="3245" actId="1076"/>
          <ac:spMkLst>
            <pc:docMk/>
            <pc:sldMk cId="2007555008" sldId="659"/>
            <ac:spMk id="19" creationId="{B0F72050-ABA0-3856-6419-D42B552AA9AE}"/>
          </ac:spMkLst>
        </pc:spChg>
        <pc:spChg chg="add mod">
          <ac:chgData name="Jha, Aryan Ritwajeet" userId="2aad577e-539b-449b-83a6-8d411f484b4d" providerId="ADAL" clId="{F7AE4381-1BAF-4547-BD58-615DE730E8DF}" dt="2025-06-30T12:37:19.356" v="4674" actId="207"/>
          <ac:spMkLst>
            <pc:docMk/>
            <pc:sldMk cId="2007555008" sldId="659"/>
            <ac:spMk id="20" creationId="{D6D34ED5-0683-6DD6-3E5B-155D111B3BF5}"/>
          </ac:spMkLst>
        </pc:spChg>
        <pc:spChg chg="add mod">
          <ac:chgData name="Jha, Aryan Ritwajeet" userId="2aad577e-539b-449b-83a6-8d411f484b4d" providerId="ADAL" clId="{F7AE4381-1BAF-4547-BD58-615DE730E8DF}" dt="2025-06-30T12:36:55.430" v="4672"/>
          <ac:spMkLst>
            <pc:docMk/>
            <pc:sldMk cId="2007555008" sldId="659"/>
            <ac:spMk id="26" creationId="{31A3FD5B-FD99-FCB1-C309-E4A3B92009E9}"/>
          </ac:spMkLst>
        </pc:spChg>
        <pc:spChg chg="mod">
          <ac:chgData name="Jha, Aryan Ritwajeet" userId="2aad577e-539b-449b-83a6-8d411f484b4d" providerId="ADAL" clId="{F7AE4381-1BAF-4547-BD58-615DE730E8DF}" dt="2025-06-30T11:55:34.297" v="2903" actId="1076"/>
          <ac:spMkLst>
            <pc:docMk/>
            <pc:sldMk cId="2007555008" sldId="659"/>
            <ac:spMk id="53" creationId="{5C08A2A5-9238-1C74-672C-173D5E68696C}"/>
          </ac:spMkLst>
        </pc:spChg>
        <pc:spChg chg="mod">
          <ac:chgData name="Jha, Aryan Ritwajeet" userId="2aad577e-539b-449b-83a6-8d411f484b4d" providerId="ADAL" clId="{F7AE4381-1BAF-4547-BD58-615DE730E8DF}" dt="2025-06-30T11:55:34.297" v="2903" actId="1076"/>
          <ac:spMkLst>
            <pc:docMk/>
            <pc:sldMk cId="2007555008" sldId="659"/>
            <ac:spMk id="57" creationId="{7BEC54A4-31D6-A25B-C132-83CAA3D76939}"/>
          </ac:spMkLst>
        </pc:spChg>
        <pc:spChg chg="mod">
          <ac:chgData name="Jha, Aryan Ritwajeet" userId="2aad577e-539b-449b-83a6-8d411f484b4d" providerId="ADAL" clId="{F7AE4381-1BAF-4547-BD58-615DE730E8DF}" dt="2025-06-30T12:14:47.032" v="3238" actId="14100"/>
          <ac:spMkLst>
            <pc:docMk/>
            <pc:sldMk cId="2007555008" sldId="659"/>
            <ac:spMk id="62" creationId="{D51C23B2-0D71-CD21-20A8-482FBC67B96F}"/>
          </ac:spMkLst>
        </pc:spChg>
        <pc:spChg chg="mod">
          <ac:chgData name="Jha, Aryan Ritwajeet" userId="2aad577e-539b-449b-83a6-8d411f484b4d" providerId="ADAL" clId="{F7AE4381-1BAF-4547-BD58-615DE730E8DF}" dt="2025-06-30T12:16:07.004" v="3252" actId="1076"/>
          <ac:spMkLst>
            <pc:docMk/>
            <pc:sldMk cId="2007555008" sldId="659"/>
            <ac:spMk id="65" creationId="{63688FFC-A452-61CE-D8BD-174DB0CA026E}"/>
          </ac:spMkLst>
        </pc:spChg>
        <pc:spChg chg="mod">
          <ac:chgData name="Jha, Aryan Ritwajeet" userId="2aad577e-539b-449b-83a6-8d411f484b4d" providerId="ADAL" clId="{F7AE4381-1BAF-4547-BD58-615DE730E8DF}" dt="2025-06-30T11:59:52.662" v="2929" actId="2711"/>
          <ac:spMkLst>
            <pc:docMk/>
            <pc:sldMk cId="2007555008" sldId="659"/>
            <ac:spMk id="70" creationId="{BC607CB3-E7EF-4A6E-2108-C678F256268A}"/>
          </ac:spMkLst>
        </pc:spChg>
        <pc:grpChg chg="add mod">
          <ac:chgData name="Jha, Aryan Ritwajeet" userId="2aad577e-539b-449b-83a6-8d411f484b4d" providerId="ADAL" clId="{F7AE4381-1BAF-4547-BD58-615DE730E8DF}" dt="2025-06-30T11:56:28.299" v="2909" actId="1076"/>
          <ac:grpSpMkLst>
            <pc:docMk/>
            <pc:sldMk cId="2007555008" sldId="659"/>
            <ac:grpSpMk id="4" creationId="{62288ACF-825F-5173-3403-6903BE239FDE}"/>
          </ac:grpSpMkLst>
        </pc:grpChg>
        <pc:picChg chg="add mod">
          <ac:chgData name="Jha, Aryan Ritwajeet" userId="2aad577e-539b-449b-83a6-8d411f484b4d" providerId="ADAL" clId="{F7AE4381-1BAF-4547-BD58-615DE730E8DF}" dt="2025-06-30T11:57:43.826" v="2925" actId="1076"/>
          <ac:picMkLst>
            <pc:docMk/>
            <pc:sldMk cId="2007555008" sldId="659"/>
            <ac:picMk id="14" creationId="{FF767BEF-2DA2-0424-4C13-674452596264}"/>
          </ac:picMkLst>
        </pc:picChg>
        <pc:picChg chg="mod">
          <ac:chgData name="Jha, Aryan Ritwajeet" userId="2aad577e-539b-449b-83a6-8d411f484b4d" providerId="ADAL" clId="{F7AE4381-1BAF-4547-BD58-615DE730E8DF}" dt="2025-06-30T11:55:34.297" v="2903" actId="1076"/>
          <ac:picMkLst>
            <pc:docMk/>
            <pc:sldMk cId="2007555008" sldId="659"/>
            <ac:picMk id="54" creationId="{A7E172CE-EAA5-76EA-11BC-AF6905C10DBB}"/>
          </ac:picMkLst>
        </pc:picChg>
        <pc:picChg chg="mod">
          <ac:chgData name="Jha, Aryan Ritwajeet" userId="2aad577e-539b-449b-83a6-8d411f484b4d" providerId="ADAL" clId="{F7AE4381-1BAF-4547-BD58-615DE730E8DF}" dt="2025-06-30T11:57:30.968" v="2921" actId="1076"/>
          <ac:picMkLst>
            <pc:docMk/>
            <pc:sldMk cId="2007555008" sldId="659"/>
            <ac:picMk id="55" creationId="{9881B78A-CDD7-F088-E91C-215708F5E2D0}"/>
          </ac:picMkLst>
        </pc:picChg>
        <pc:picChg chg="mod">
          <ac:chgData name="Jha, Aryan Ritwajeet" userId="2aad577e-539b-449b-83a6-8d411f484b4d" providerId="ADAL" clId="{F7AE4381-1BAF-4547-BD58-615DE730E8DF}" dt="2025-06-30T11:55:34.297" v="2903" actId="1076"/>
          <ac:picMkLst>
            <pc:docMk/>
            <pc:sldMk cId="2007555008" sldId="659"/>
            <ac:picMk id="58" creationId="{6A4363AB-E8A5-3583-B64A-20990FE26B52}"/>
          </ac:picMkLst>
        </pc:picChg>
        <pc:picChg chg="mod">
          <ac:chgData name="Jha, Aryan Ritwajeet" userId="2aad577e-539b-449b-83a6-8d411f484b4d" providerId="ADAL" clId="{F7AE4381-1BAF-4547-BD58-615DE730E8DF}" dt="2025-06-30T12:16:07.004" v="3252" actId="1076"/>
          <ac:picMkLst>
            <pc:docMk/>
            <pc:sldMk cId="2007555008" sldId="659"/>
            <ac:picMk id="64" creationId="{B41779E9-5833-FEB0-58A8-2DB904772460}"/>
          </ac:picMkLst>
        </pc:picChg>
        <pc:cxnChg chg="add mod">
          <ac:chgData name="Jha, Aryan Ritwajeet" userId="2aad577e-539b-449b-83a6-8d411f484b4d" providerId="ADAL" clId="{F7AE4381-1BAF-4547-BD58-615DE730E8DF}" dt="2025-06-30T12:16:10.965" v="3253" actId="14100"/>
          <ac:cxnSpMkLst>
            <pc:docMk/>
            <pc:sldMk cId="2007555008" sldId="659"/>
            <ac:cxnSpMk id="17" creationId="{11CC0A48-73B6-EE3A-222F-DEC15A68629B}"/>
          </ac:cxnSpMkLst>
        </pc:cxnChg>
      </pc:sldChg>
    </pc:docChg>
  </pc:docChgLst>
  <pc:docChgLst>
    <pc:chgData name="subho.eee@itbhu.ac.in" userId="S::urn:spo:guest#subho.eee@itbhu.ac.in::" providerId="AD" clId="Web-{A0F675EA-E247-7C65-5F3A-35F1393E68B0}"/>
    <pc:docChg chg="modSld">
      <pc:chgData name="subho.eee@itbhu.ac.in" userId="S::urn:spo:guest#subho.eee@itbhu.ac.in::" providerId="AD" clId="Web-{A0F675EA-E247-7C65-5F3A-35F1393E68B0}" dt="2025-06-30T13:44:11.409" v="0" actId="14100"/>
      <pc:docMkLst>
        <pc:docMk/>
      </pc:docMkLst>
      <pc:sldChg chg="modSp">
        <pc:chgData name="subho.eee@itbhu.ac.in" userId="S::urn:spo:guest#subho.eee@itbhu.ac.in::" providerId="AD" clId="Web-{A0F675EA-E247-7C65-5F3A-35F1393E68B0}" dt="2025-06-30T13:44:11.409" v="0" actId="14100"/>
        <pc:sldMkLst>
          <pc:docMk/>
          <pc:sldMk cId="2007555008" sldId="659"/>
        </pc:sldMkLst>
        <pc:spChg chg="mod">
          <ac:chgData name="subho.eee@itbhu.ac.in" userId="S::urn:spo:guest#subho.eee@itbhu.ac.in::" providerId="AD" clId="Web-{A0F675EA-E247-7C65-5F3A-35F1393E68B0}" dt="2025-06-30T13:44:11.409" v="0" actId="14100"/>
          <ac:spMkLst>
            <pc:docMk/>
            <pc:sldMk cId="2007555008" sldId="659"/>
            <ac:spMk id="3" creationId="{A7D9B5A1-AC6D-B22A-B380-B9BCA1822B0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5521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8569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5276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100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9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5.png"/><Relationship Id="rId5" Type="http://schemas.openxmlformats.org/officeDocument/2006/relationships/image" Target="../media/image98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26" Type="http://schemas.openxmlformats.org/officeDocument/2006/relationships/image" Target="../media/image26.png"/><Relationship Id="rId3" Type="http://schemas.openxmlformats.org/officeDocument/2006/relationships/image" Target="../media/image115.png"/><Relationship Id="rId21" Type="http://schemas.openxmlformats.org/officeDocument/2006/relationships/image" Target="../media/image1210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5" Type="http://schemas.openxmlformats.org/officeDocument/2006/relationships/image" Target="../media/image25.png"/><Relationship Id="rId2" Type="http://schemas.openxmlformats.org/officeDocument/2006/relationships/image" Target="../media/image9.png"/><Relationship Id="rId16" Type="http://schemas.openxmlformats.org/officeDocument/2006/relationships/image" Target="../media/image128.png"/><Relationship Id="rId20" Type="http://schemas.openxmlformats.org/officeDocument/2006/relationships/image" Target="../media/image110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24" Type="http://schemas.openxmlformats.org/officeDocument/2006/relationships/image" Target="../media/image150.png"/><Relationship Id="rId32" Type="http://schemas.openxmlformats.org/officeDocument/2006/relationships/image" Target="../media/image31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23" Type="http://schemas.openxmlformats.org/officeDocument/2006/relationships/image" Target="../media/image24.png"/><Relationship Id="rId28" Type="http://schemas.openxmlformats.org/officeDocument/2006/relationships/image" Target="../media/image28.png"/><Relationship Id="rId10" Type="http://schemas.openxmlformats.org/officeDocument/2006/relationships/image" Target="../media/image122.png"/><Relationship Id="rId19" Type="http://schemas.openxmlformats.org/officeDocument/2006/relationships/image" Target="../media/image23.png"/><Relationship Id="rId31" Type="http://schemas.openxmlformats.org/officeDocument/2006/relationships/image" Target="../media/image30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Relationship Id="rId22" Type="http://schemas.openxmlformats.org/officeDocument/2006/relationships/image" Target="../media/image131.png"/><Relationship Id="rId27" Type="http://schemas.openxmlformats.org/officeDocument/2006/relationships/image" Target="../media/image27.png"/><Relationship Id="rId30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" Type="http://schemas.openxmlformats.org/officeDocument/2006/relationships/image" Target="../media/image115.png"/><Relationship Id="rId21" Type="http://schemas.openxmlformats.org/officeDocument/2006/relationships/image" Target="../media/image32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image" Target="../media/image9.png"/><Relationship Id="rId16" Type="http://schemas.openxmlformats.org/officeDocument/2006/relationships/image" Target="../media/image128.png"/><Relationship Id="rId20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24" Type="http://schemas.openxmlformats.org/officeDocument/2006/relationships/image" Target="../media/image35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23" Type="http://schemas.openxmlformats.org/officeDocument/2006/relationships/image" Target="../media/image34.png"/><Relationship Id="rId10" Type="http://schemas.openxmlformats.org/officeDocument/2006/relationships/image" Target="../media/image122.png"/><Relationship Id="rId19" Type="http://schemas.openxmlformats.org/officeDocument/2006/relationships/image" Target="../media/image230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Relationship Id="rId22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8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48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0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59012" y="2390869"/>
            <a:ext cx="7700314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Analyzing the Performance of Linear and Nonlinear </a:t>
            </a:r>
          </a:p>
          <a:p>
            <a:pPr algn="ctr"/>
            <a:r>
              <a:rPr lang="en-US" sz="26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Multi-Period Optimal Power Flow Models</a:t>
            </a:r>
          </a:p>
          <a:p>
            <a:pPr algn="ctr"/>
            <a:r>
              <a:rPr lang="en-US" sz="26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Active Distribution Systems</a:t>
            </a:r>
            <a:endParaRPr lang="en-IN" sz="26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23821" y="6101991"/>
            <a:ext cx="197361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ID: 775</a:t>
            </a:r>
          </a:p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Date: 04-July-2025</a:t>
            </a:r>
            <a:endParaRPr lang="en-IN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19176" y="4591715"/>
            <a:ext cx="31366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Presenter: Subho Paul</a:t>
            </a:r>
            <a:endParaRPr lang="en-IN" sz="24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17415" y="5078525"/>
            <a:ext cx="72346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Authors: Aryan Jha</a:t>
            </a:r>
            <a:r>
              <a:rPr lang="en-US" sz="2400" baseline="300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Subho Paul</a:t>
            </a:r>
            <a:r>
              <a:rPr lang="en-US" sz="2400" baseline="300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Anamika Dubey</a:t>
            </a:r>
            <a:r>
              <a:rPr lang="en-US" sz="2400" baseline="300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/>
            <a:r>
              <a:rPr lang="en-IN" sz="1200" baseline="300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N" sz="12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School of Electrical Engineering &amp; Computer Science, Washington State University, Pullman, WA, United States</a:t>
            </a:r>
          </a:p>
          <a:p>
            <a:pPr algn="ctr"/>
            <a:r>
              <a:rPr lang="en-US" sz="1200" baseline="300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Electrical Engineering, Indian Institute of Technology (BHU) Varanasi, Varanasi, UP, India</a:t>
            </a:r>
            <a:endParaRPr lang="en-IN" sz="12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39872" y="3946431"/>
            <a:ext cx="19111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ID: 775</a:t>
            </a:r>
            <a:endParaRPr lang="en-IN" sz="24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730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73420" y="6567249"/>
            <a:ext cx="2260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0x/15</a:t>
            </a:r>
          </a:p>
        </p:txBody>
      </p:sp>
      <p:sp>
        <p:nvSpPr>
          <p:cNvPr id="6" name="Rectangle 5"/>
          <p:cNvSpPr/>
          <p:nvPr/>
        </p:nvSpPr>
        <p:spPr>
          <a:xfrm>
            <a:off x="2103623" y="118753"/>
            <a:ext cx="798475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–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Complementary Modelling Benefits</a:t>
            </a:r>
            <a:endParaRPr lang="en-US" sz="2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1300" y="6231374"/>
            <a:ext cx="15648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Id: 775</a:t>
            </a:r>
          </a:p>
        </p:txBody>
      </p:sp>
      <p:sp>
        <p:nvSpPr>
          <p:cNvPr id="8" name="Rectangle 7"/>
          <p:cNvSpPr/>
          <p:nvPr/>
        </p:nvSpPr>
        <p:spPr>
          <a:xfrm>
            <a:off x="3517932" y="6528415"/>
            <a:ext cx="11208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04/07/2025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D35FF8-DF96-9CBB-06ED-F1DC55402314}"/>
              </a:ext>
            </a:extLst>
          </p:cNvPr>
          <p:cNvSpPr/>
          <p:nvPr/>
        </p:nvSpPr>
        <p:spPr>
          <a:xfrm>
            <a:off x="954156" y="3401174"/>
            <a:ext cx="10283687" cy="93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Branch Flow Model – Nonlinear may be </a:t>
            </a:r>
            <a:r>
              <a:rPr lang="en-US" i="1" dirty="0"/>
              <a:t>warm-started</a:t>
            </a:r>
            <a:r>
              <a:rPr lang="en-US" dirty="0"/>
              <a:t> via the results of </a:t>
            </a:r>
            <a:r>
              <a:rPr lang="en-US" dirty="0" err="1"/>
              <a:t>LinDistFlow</a:t>
            </a:r>
            <a:r>
              <a:rPr lang="en-US" dirty="0"/>
              <a:t> for faster but more feasible and optimal results</a:t>
            </a:r>
            <a:endParaRPr lang="en-US" sz="16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350139-3C6F-892A-327C-CE7B63CFE6A3}"/>
              </a:ext>
            </a:extLst>
          </p:cNvPr>
          <p:cNvSpPr/>
          <p:nvPr/>
        </p:nvSpPr>
        <p:spPr>
          <a:xfrm>
            <a:off x="987286" y="1143251"/>
            <a:ext cx="10137914" cy="873749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LinDistFlow’s</a:t>
            </a:r>
            <a:r>
              <a:rPr lang="en-US" dirty="0"/>
              <a:t> approximations are susceptible to the degree of nonlinear constraint causing components in the grid – the higher the penetration of reactive power enabled batteries, the more the optimality gap</a:t>
            </a:r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A6EDEE-B521-BBEF-50C4-C7133310C8CD}"/>
              </a:ext>
            </a:extLst>
          </p:cNvPr>
          <p:cNvSpPr/>
          <p:nvPr/>
        </p:nvSpPr>
        <p:spPr>
          <a:xfrm>
            <a:off x="987286" y="2232211"/>
            <a:ext cx="10217426" cy="87374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LinDistFlow</a:t>
            </a:r>
            <a:r>
              <a:rPr lang="en-US" dirty="0"/>
              <a:t> is relatively fast in providing control set points for GEDs. However it is important to pass the set points through a true nonlinear Powerflow solver, such as OpenDSS so as to avoid any unknown constraint violations such as any for substation power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86EE1E-F092-56FC-CF8B-5B4068E50C3A}"/>
              </a:ext>
            </a:extLst>
          </p:cNvPr>
          <p:cNvSpPr/>
          <p:nvPr/>
        </p:nvSpPr>
        <p:spPr>
          <a:xfrm>
            <a:off x="987286" y="4651189"/>
            <a:ext cx="10283687" cy="9356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Thus, depending on the use case (real-time constraints and infeasibility tolerance limits) a hybrid approach could be employed for best results</a:t>
            </a:r>
          </a:p>
        </p:txBody>
      </p:sp>
    </p:spTree>
    <p:extLst>
      <p:ext uri="{BB962C8B-B14F-4D97-AF65-F5344CB8AC3E}">
        <p14:creationId xmlns:p14="http://schemas.microsoft.com/office/powerpoint/2010/main" val="3380256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779A4-85C0-E3E0-BC47-7B6852413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7976F45-C960-4666-A9FD-C87CF9B477F0}"/>
              </a:ext>
            </a:extLst>
          </p:cNvPr>
          <p:cNvSpPr/>
          <p:nvPr/>
        </p:nvSpPr>
        <p:spPr>
          <a:xfrm>
            <a:off x="5773420" y="6567249"/>
            <a:ext cx="2260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0x/15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4FE80A-1BDE-3F7F-93AF-AAD60E339480}"/>
              </a:ext>
            </a:extLst>
          </p:cNvPr>
          <p:cNvSpPr/>
          <p:nvPr/>
        </p:nvSpPr>
        <p:spPr>
          <a:xfrm>
            <a:off x="3517932" y="6528415"/>
            <a:ext cx="11208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04/07/2025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A33CA6-D006-A33F-ADE8-1C1016937D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4399" b="33335"/>
          <a:stretch>
            <a:fillRect/>
          </a:stretch>
        </p:blipFill>
        <p:spPr>
          <a:xfrm>
            <a:off x="2610565" y="485424"/>
            <a:ext cx="6970869" cy="225323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9" name="Picture 2" descr="http://az616578.vo.msecnd.net/files/2016/04/29/6359749212265071701171552202_Dollarphotoclub_77959340-1024x577.jpg">
            <a:extLst>
              <a:ext uri="{FF2B5EF4-FFF2-40B4-BE49-F238E27FC236}">
                <a16:creationId xmlns:a16="http://schemas.microsoft.com/office/drawing/2014/main" id="{0B3399FE-492E-2324-45CC-D8B181CA9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22886" y="3249138"/>
            <a:ext cx="4311134" cy="247175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EC95E49-692B-B3E2-E347-6A473BBD4599}"/>
              </a:ext>
            </a:extLst>
          </p:cNvPr>
          <p:cNvSpPr/>
          <p:nvPr/>
        </p:nvSpPr>
        <p:spPr>
          <a:xfrm>
            <a:off x="4741300" y="6231374"/>
            <a:ext cx="15648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Id: 775</a:t>
            </a:r>
          </a:p>
        </p:txBody>
      </p:sp>
    </p:spTree>
    <p:extLst>
      <p:ext uri="{BB962C8B-B14F-4D97-AF65-F5344CB8AC3E}">
        <p14:creationId xmlns:p14="http://schemas.microsoft.com/office/powerpoint/2010/main" val="4217221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BA2A9-476C-26D7-42A9-C28A72D4A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A7E172CE-EAA5-76EA-11BC-AF6905C10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698" y="3555469"/>
            <a:ext cx="1890232" cy="1007057"/>
          </a:xfrm>
          <a:prstGeom prst="rect">
            <a:avLst/>
          </a:prstGeom>
        </p:spPr>
      </p:pic>
      <p:sp>
        <p:nvSpPr>
          <p:cNvPr id="53" name="Arrow: Right 52">
            <a:extLst>
              <a:ext uri="{FF2B5EF4-FFF2-40B4-BE49-F238E27FC236}">
                <a16:creationId xmlns:a16="http://schemas.microsoft.com/office/drawing/2014/main" id="{5C08A2A5-9238-1C74-672C-173D5E68696C}"/>
              </a:ext>
            </a:extLst>
          </p:cNvPr>
          <p:cNvSpPr/>
          <p:nvPr/>
        </p:nvSpPr>
        <p:spPr>
          <a:xfrm>
            <a:off x="2380931" y="3452199"/>
            <a:ext cx="2179616" cy="12727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Intertemporal Constraints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9881B78A-CDD7-F088-E91C-215708F5E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0496" y="3555469"/>
            <a:ext cx="1890232" cy="1007057"/>
          </a:xfrm>
          <a:prstGeom prst="rect">
            <a:avLst/>
          </a:prstGeom>
        </p:spPr>
      </p:pic>
      <p:sp>
        <p:nvSpPr>
          <p:cNvPr id="57" name="Arrow: Right 56">
            <a:extLst>
              <a:ext uri="{FF2B5EF4-FFF2-40B4-BE49-F238E27FC236}">
                <a16:creationId xmlns:a16="http://schemas.microsoft.com/office/drawing/2014/main" id="{7BEC54A4-31D6-A25B-C132-83CAA3D76939}"/>
              </a:ext>
            </a:extLst>
          </p:cNvPr>
          <p:cNvSpPr/>
          <p:nvPr/>
        </p:nvSpPr>
        <p:spPr>
          <a:xfrm>
            <a:off x="6450779" y="3452199"/>
            <a:ext cx="2179616" cy="12727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Intertemporal Constraints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6A4363AB-E8A5-3583-B64A-20990FE26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30395" y="3555469"/>
            <a:ext cx="1890232" cy="1007057"/>
          </a:xfrm>
          <a:prstGeom prst="rect">
            <a:avLst/>
          </a:prstGeom>
        </p:spPr>
      </p:pic>
      <p:sp>
        <p:nvSpPr>
          <p:cNvPr id="62" name="Arrow: Right 61">
            <a:extLst>
              <a:ext uri="{FF2B5EF4-FFF2-40B4-BE49-F238E27FC236}">
                <a16:creationId xmlns:a16="http://schemas.microsoft.com/office/drawing/2014/main" id="{D51C23B2-0D71-CD21-20A8-482FBC67B96F}"/>
              </a:ext>
            </a:extLst>
          </p:cNvPr>
          <p:cNvSpPr/>
          <p:nvPr/>
        </p:nvSpPr>
        <p:spPr>
          <a:xfrm rot="18638784">
            <a:off x="3966652" y="4658574"/>
            <a:ext cx="767359" cy="345495"/>
          </a:xfrm>
          <a:prstGeom prst="rightArrow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/>
              <a:t>Set Points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B41779E9-5833-FEB0-58A8-2DB904772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667" y="5108578"/>
            <a:ext cx="2339139" cy="52641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3688FFC-A452-61CE-D8BD-174DB0CA026E}"/>
              </a:ext>
            </a:extLst>
          </p:cNvPr>
          <p:cNvSpPr txBox="1"/>
          <p:nvPr/>
        </p:nvSpPr>
        <p:spPr>
          <a:xfrm>
            <a:off x="5388990" y="4885774"/>
            <a:ext cx="1906503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SOC Equation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D661C8F-CBE0-944F-AC51-1E8114EB8C57}"/>
              </a:ext>
            </a:extLst>
          </p:cNvPr>
          <p:cNvSpPr txBox="1"/>
          <p:nvPr/>
        </p:nvSpPr>
        <p:spPr>
          <a:xfrm>
            <a:off x="155986" y="5756652"/>
            <a:ext cx="1376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An example of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66FBA5C-5C85-46C1-FA46-DFEE86705D65}"/>
              </a:ext>
            </a:extLst>
          </p:cNvPr>
          <p:cNvSpPr txBox="1"/>
          <p:nvPr/>
        </p:nvSpPr>
        <p:spPr>
          <a:xfrm>
            <a:off x="3882374" y="5905023"/>
            <a:ext cx="678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C607CB3-E7EF-4A6E-2108-C678F256268A}"/>
                  </a:ext>
                </a:extLst>
              </p:cNvPr>
              <p:cNvSpPr txBox="1"/>
              <p:nvPr/>
            </p:nvSpPr>
            <p:spPr>
              <a:xfrm>
                <a:off x="9299082" y="4772137"/>
                <a:ext cx="2623459" cy="1323439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Due to these intertemporal constraints, the optimization problem size becomes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times larger, becoming more difficult to solve.</a:t>
                </a: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C607CB3-E7EF-4A6E-2108-C678F2562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9082" y="4772137"/>
                <a:ext cx="2623459" cy="1323439"/>
              </a:xfrm>
              <a:prstGeom prst="rect">
                <a:avLst/>
              </a:prstGeom>
              <a:blipFill>
                <a:blip r:embed="rId4"/>
                <a:stretch>
                  <a:fillRect l="-1160" t="-1382" b="-50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row: Right 2">
            <a:extLst>
              <a:ext uri="{FF2B5EF4-FFF2-40B4-BE49-F238E27FC236}">
                <a16:creationId xmlns:a16="http://schemas.microsoft.com/office/drawing/2014/main" id="{A7D9B5A1-AC6D-B22A-B380-B9BCA1822B03}"/>
              </a:ext>
            </a:extLst>
          </p:cNvPr>
          <p:cNvSpPr/>
          <p:nvPr/>
        </p:nvSpPr>
        <p:spPr>
          <a:xfrm>
            <a:off x="10520627" y="3473330"/>
            <a:ext cx="1873514" cy="1298807"/>
          </a:xfrm>
          <a:prstGeom prst="rightArrow">
            <a:avLst/>
          </a:prstGeom>
          <a:solidFill>
            <a:srgbClr val="2E75B6">
              <a:alpha val="60000"/>
            </a:srgbClr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Intertemporal Constraints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2288ACF-825F-5173-3403-6903BE239FDE}"/>
              </a:ext>
            </a:extLst>
          </p:cNvPr>
          <p:cNvGrpSpPr/>
          <p:nvPr/>
        </p:nvGrpSpPr>
        <p:grpSpPr>
          <a:xfrm>
            <a:off x="486861" y="1276905"/>
            <a:ext cx="3237200" cy="2123659"/>
            <a:chOff x="691703" y="3623528"/>
            <a:chExt cx="3237200" cy="21236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EC6C94D-0F10-D805-4715-30DCE866F06C}"/>
                    </a:ext>
                  </a:extLst>
                </p:cNvPr>
                <p:cNvSpPr txBox="1"/>
                <p:nvPr/>
              </p:nvSpPr>
              <p:spPr>
                <a:xfrm>
                  <a:off x="691703" y="3992860"/>
                  <a:ext cx="3237200" cy="36933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𝑠𝑢𝑏𝑗𝑒𝑐𝑡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𝑡𝑜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EC6C94D-0F10-D805-4715-30DCE866F0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703" y="3992860"/>
                  <a:ext cx="3237200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9375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CB527FA-95E4-8759-FE1A-FD3C523C62B5}"/>
                    </a:ext>
                  </a:extLst>
                </p:cNvPr>
                <p:cNvSpPr txBox="1"/>
                <p:nvPr/>
              </p:nvSpPr>
              <p:spPr>
                <a:xfrm>
                  <a:off x="691703" y="3623528"/>
                  <a:ext cx="3237200" cy="369332"/>
                </a:xfrm>
                <a:prstGeom prst="rect">
                  <a:avLst/>
                </a:prstGeom>
                <a:solidFill>
                  <a:srgbClr val="00B050"/>
                </a:solidFill>
                <a:ln w="190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𝑚𝑖𝑛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Desired Objective Function</a:t>
                  </a:r>
                  <a:endPara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CB527FA-95E4-8759-FE1A-FD3C523C62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703" y="3623528"/>
                  <a:ext cx="3237200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6250" b="-2031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9B7609-92A0-F196-E1AF-BB91CC5069A0}"/>
                </a:ext>
              </a:extLst>
            </p:cNvPr>
            <p:cNvSpPr txBox="1"/>
            <p:nvPr/>
          </p:nvSpPr>
          <p:spPr>
            <a:xfrm>
              <a:off x="691703" y="4362192"/>
              <a:ext cx="3237200" cy="369332"/>
            </a:xfrm>
            <a:prstGeom prst="rect">
              <a:avLst/>
            </a:prstGeom>
            <a:solidFill>
              <a:srgbClr val="888940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+mn-cs"/>
                </a:rPr>
                <a:t>Network Constraints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5DD4C08-DAC5-02DA-615D-E3C74D368F04}"/>
                </a:ext>
              </a:extLst>
            </p:cNvPr>
            <p:cNvSpPr txBox="1"/>
            <p:nvPr/>
          </p:nvSpPr>
          <p:spPr>
            <a:xfrm>
              <a:off x="691703" y="4731524"/>
              <a:ext cx="3237200" cy="369332"/>
            </a:xfrm>
            <a:prstGeom prst="rect">
              <a:avLst/>
            </a:prstGeom>
            <a:solidFill>
              <a:srgbClr val="DECC40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Engineering Constraints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772320-7731-C052-00F0-FA31789CC641}"/>
                </a:ext>
              </a:extLst>
            </p:cNvPr>
            <p:cNvSpPr txBox="1"/>
            <p:nvPr/>
          </p:nvSpPr>
          <p:spPr>
            <a:xfrm>
              <a:off x="691703" y="5100856"/>
              <a:ext cx="3237200" cy="646331"/>
            </a:xfrm>
            <a:prstGeom prst="rect">
              <a:avLst/>
            </a:prstGeom>
            <a:solidFill>
              <a:srgbClr val="7030A0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+mn-cs"/>
                </a:rPr>
                <a:t>Component Constraints (DERs, Batteries)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CFD995C-164F-3716-F89E-6B8D2E51C2E8}"/>
              </a:ext>
            </a:extLst>
          </p:cNvPr>
          <p:cNvSpPr/>
          <p:nvPr/>
        </p:nvSpPr>
        <p:spPr>
          <a:xfrm>
            <a:off x="1987313" y="17948"/>
            <a:ext cx="798475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4360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Multi Period Optimal Power Flow (MPOPF) problem for Active Distribution Systems</a:t>
            </a:r>
            <a:endParaRPr lang="en-US" sz="2000" b="1" dirty="0">
              <a:solidFill>
                <a:srgbClr val="4360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 descr="A diagram of a network&#10;&#10;AI-generated content may be incorrect.">
            <a:extLst>
              <a:ext uri="{FF2B5EF4-FFF2-40B4-BE49-F238E27FC236}">
                <a16:creationId xmlns:a16="http://schemas.microsoft.com/office/drawing/2014/main" id="{FF767BEF-2DA2-0424-4C13-6744525962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908" y="1223010"/>
            <a:ext cx="4145701" cy="2205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7F0EDF6-593B-4F36-091E-239BAE8C7C39}"/>
              </a:ext>
            </a:extLst>
          </p:cNvPr>
          <p:cNvSpPr/>
          <p:nvPr/>
        </p:nvSpPr>
        <p:spPr>
          <a:xfrm>
            <a:off x="8527774" y="1223010"/>
            <a:ext cx="3394767" cy="201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Controllable Components: Grid Edge Devices (GEDs) like Batteries and PVs spread throughout whose real and reactive dispatch may be set every time-period</a:t>
            </a:r>
            <a:endParaRPr lang="en-IN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CC0A48-73B6-EE3A-222F-DEC15A68629B}"/>
              </a:ext>
            </a:extLst>
          </p:cNvPr>
          <p:cNvCxnSpPr>
            <a:cxnSpLocks/>
            <a:stCxn id="57" idx="1"/>
            <a:endCxn id="65" idx="0"/>
          </p:cNvCxnSpPr>
          <p:nvPr/>
        </p:nvCxnSpPr>
        <p:spPr>
          <a:xfrm flipH="1">
            <a:off x="6342242" y="4088577"/>
            <a:ext cx="108537" cy="7971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13A8762-820C-4C81-49BA-AAF8C0EB9860}"/>
              </a:ext>
            </a:extLst>
          </p:cNvPr>
          <p:cNvSpPr/>
          <p:nvPr/>
        </p:nvSpPr>
        <p:spPr>
          <a:xfrm rot="18638784">
            <a:off x="7999188" y="4663609"/>
            <a:ext cx="767359" cy="345495"/>
          </a:xfrm>
          <a:prstGeom prst="rightArrow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/>
              <a:t>Set Points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0F72050-ABA0-3856-6419-D42B552AA9AE}"/>
              </a:ext>
            </a:extLst>
          </p:cNvPr>
          <p:cNvSpPr/>
          <p:nvPr/>
        </p:nvSpPr>
        <p:spPr>
          <a:xfrm rot="18638784">
            <a:off x="-114221" y="4669684"/>
            <a:ext cx="767359" cy="345495"/>
          </a:xfrm>
          <a:prstGeom prst="rightArrow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/>
              <a:t>Set Points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D34ED5-0683-6DD6-3E5B-155D111B3BF5}"/>
              </a:ext>
            </a:extLst>
          </p:cNvPr>
          <p:cNvSpPr/>
          <p:nvPr/>
        </p:nvSpPr>
        <p:spPr>
          <a:xfrm>
            <a:off x="144598" y="5258970"/>
            <a:ext cx="3980922" cy="15441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this paper we are comparing the effectiveness of two models: The Nonlinear Branch Flow Model (BFM-NL) and </a:t>
            </a:r>
            <a:r>
              <a:rPr lang="en-US" dirty="0" err="1"/>
              <a:t>LinDistFlow</a:t>
            </a:r>
            <a:r>
              <a:rPr lang="en-US" dirty="0"/>
              <a:t> (LDF) for solving the MPOPF problem</a:t>
            </a:r>
            <a:endParaRPr lang="en-IN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1A3FD5B-FD99-FCB1-C309-E4A3B92009E9}"/>
              </a:ext>
            </a:extLst>
          </p:cNvPr>
          <p:cNvSpPr/>
          <p:nvPr/>
        </p:nvSpPr>
        <p:spPr>
          <a:xfrm>
            <a:off x="4741300" y="6231374"/>
            <a:ext cx="15648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Id: 775</a:t>
            </a:r>
          </a:p>
        </p:txBody>
      </p:sp>
    </p:spTree>
    <p:extLst>
      <p:ext uri="{BB962C8B-B14F-4D97-AF65-F5344CB8AC3E}">
        <p14:creationId xmlns:p14="http://schemas.microsoft.com/office/powerpoint/2010/main" val="2007555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646C81D-A614-A18E-43E3-FF65639E7971}"/>
              </a:ext>
            </a:extLst>
          </p:cNvPr>
          <p:cNvSpPr txBox="1">
            <a:spLocks/>
          </p:cNvSpPr>
          <p:nvPr/>
        </p:nvSpPr>
        <p:spPr>
          <a:xfrm>
            <a:off x="250091" y="998720"/>
            <a:ext cx="4091916" cy="8998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strike="noStrike" kern="1200" cap="none" spc="0" normalizeH="0" baseline="0" noProof="0" dirty="0">
                <a:ln>
                  <a:noFill/>
                </a:ln>
                <a:solidFill>
                  <a:srgbClr val="43602F"/>
                </a:solidFill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Network Constraints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7952FE9-C992-4F09-96F6-6F1FAFAFB848}"/>
              </a:ext>
            </a:extLst>
          </p:cNvPr>
          <p:cNvGrpSpPr/>
          <p:nvPr/>
        </p:nvGrpSpPr>
        <p:grpSpPr>
          <a:xfrm>
            <a:off x="1799762" y="40576"/>
            <a:ext cx="10239852" cy="6590909"/>
            <a:chOff x="2924369" y="214637"/>
            <a:chExt cx="9042942" cy="5864027"/>
          </a:xfrm>
        </p:grpSpPr>
        <p:pic>
          <p:nvPicPr>
            <p:cNvPr id="3" name="Picture 2" descr="A screenshot of a computer game&#10;&#10;Description automatically generated">
              <a:extLst>
                <a:ext uri="{FF2B5EF4-FFF2-40B4-BE49-F238E27FC236}">
                  <a16:creationId xmlns:a16="http://schemas.microsoft.com/office/drawing/2014/main" id="{3767014B-BAFA-BF3F-F014-85F6BBEEF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6605" y="278273"/>
              <a:ext cx="7160706" cy="454347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CFEB6A7-4769-1D20-174A-0F18A3B445F9}"/>
                    </a:ext>
                  </a:extLst>
                </p:cNvPr>
                <p:cNvSpPr txBox="1"/>
                <p:nvPr/>
              </p:nvSpPr>
              <p:spPr>
                <a:xfrm>
                  <a:off x="6158764" y="4409151"/>
                  <a:ext cx="788573" cy="338554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CFEB6A7-4769-1D20-174A-0F18A3B445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8764" y="4409151"/>
                  <a:ext cx="788573" cy="338554"/>
                </a:xfrm>
                <a:prstGeom prst="rect">
                  <a:avLst/>
                </a:prstGeom>
                <a:blipFill>
                  <a:blip r:embed="rId3"/>
                  <a:stretch>
                    <a:fillRect l="-2667" t="-3077" b="-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0279A2-127D-8314-A2FA-A273DBA47239}"/>
                    </a:ext>
                  </a:extLst>
                </p:cNvPr>
                <p:cNvSpPr txBox="1"/>
                <p:nvPr/>
              </p:nvSpPr>
              <p:spPr>
                <a:xfrm>
                  <a:off x="7735317" y="4911850"/>
                  <a:ext cx="788573" cy="338554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0279A2-127D-8314-A2FA-A273DBA472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5317" y="4911850"/>
                  <a:ext cx="788573" cy="338554"/>
                </a:xfrm>
                <a:prstGeom prst="rect">
                  <a:avLst/>
                </a:prstGeom>
                <a:blipFill>
                  <a:blip r:embed="rId4"/>
                  <a:stretch>
                    <a:fillRect l="-3356" t="-3077" b="-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5489B73-4408-134E-2195-268AD190FDFF}"/>
                    </a:ext>
                  </a:extLst>
                </p:cNvPr>
                <p:cNvSpPr txBox="1"/>
                <p:nvPr/>
              </p:nvSpPr>
              <p:spPr>
                <a:xfrm>
                  <a:off x="9212021" y="4917008"/>
                  <a:ext cx="1592613" cy="336416"/>
                </a:xfrm>
                <a:prstGeom prst="rect">
                  <a:avLst/>
                </a:prstGeom>
                <a:solidFill>
                  <a:srgbClr val="FFD70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Load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5489B73-4408-134E-2195-268AD190F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2021" y="4917008"/>
                  <a:ext cx="1592613" cy="336416"/>
                </a:xfrm>
                <a:prstGeom prst="rect">
                  <a:avLst/>
                </a:prstGeom>
                <a:blipFill>
                  <a:blip r:embed="rId5"/>
                  <a:stretch>
                    <a:fillRect l="-1338" b="-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21BFCE3-121A-ADB3-C136-19318A9FB28A}"/>
                    </a:ext>
                  </a:extLst>
                </p:cNvPr>
                <p:cNvSpPr txBox="1"/>
                <p:nvPr/>
              </p:nvSpPr>
              <p:spPr>
                <a:xfrm>
                  <a:off x="2924369" y="2686241"/>
                  <a:ext cx="1698305" cy="557781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Battery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𝐵𝑗</m:t>
                          </m:r>
                        </m:sub>
                        <m:sup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21BFCE3-121A-ADB3-C136-19318A9FB2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4369" y="2686241"/>
                  <a:ext cx="1698305" cy="557781"/>
                </a:xfrm>
                <a:prstGeom prst="rect">
                  <a:avLst/>
                </a:prstGeom>
                <a:blipFill>
                  <a:blip r:embed="rId6"/>
                  <a:stretch>
                    <a:fillRect l="-627" r="-6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2B82702-D51F-E5B7-69BF-49A8941CEDE7}"/>
                    </a:ext>
                  </a:extLst>
                </p:cNvPr>
                <p:cNvSpPr txBox="1"/>
                <p:nvPr/>
              </p:nvSpPr>
              <p:spPr>
                <a:xfrm>
                  <a:off x="3158844" y="1962990"/>
                  <a:ext cx="1229353" cy="557781"/>
                </a:xfrm>
                <a:prstGeom prst="rect">
                  <a:avLst/>
                </a:prstGeom>
                <a:solidFill>
                  <a:srgbClr val="B24367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Discharging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𝑑𝑗</m:t>
                          </m:r>
                        </m:sub>
                        <m:sup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2B82702-D51F-E5B7-69BF-49A8941CED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8844" y="1962990"/>
                  <a:ext cx="1229353" cy="557781"/>
                </a:xfrm>
                <a:prstGeom prst="rect">
                  <a:avLst/>
                </a:prstGeom>
                <a:blipFill>
                  <a:blip r:embed="rId7"/>
                  <a:stretch>
                    <a:fillRect l="-866" t="-9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71F9CFB-7C3B-EA97-34D8-4E2BCB771CAB}"/>
                    </a:ext>
                  </a:extLst>
                </p:cNvPr>
                <p:cNvSpPr txBox="1"/>
                <p:nvPr/>
              </p:nvSpPr>
              <p:spPr>
                <a:xfrm>
                  <a:off x="4669971" y="1971495"/>
                  <a:ext cx="1229353" cy="557781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𝑐𝑗</m:t>
                          </m:r>
                        </m:sub>
                        <m:sup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71F9CFB-7C3B-EA97-34D8-4E2BCB771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1971495"/>
                  <a:ext cx="1229353" cy="557781"/>
                </a:xfrm>
                <a:prstGeom prst="rect">
                  <a:avLst/>
                </a:prstGeom>
                <a:blipFill>
                  <a:blip r:embed="rId8"/>
                  <a:stretch>
                    <a:fillRect l="-862" t="-9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CA6B9E3-7C8E-0809-9C33-A69646AA4459}"/>
                    </a:ext>
                  </a:extLst>
                </p:cNvPr>
                <p:cNvSpPr txBox="1"/>
                <p:nvPr/>
              </p:nvSpPr>
              <p:spPr>
                <a:xfrm>
                  <a:off x="9943325" y="3648689"/>
                  <a:ext cx="1989372" cy="342338"/>
                </a:xfrm>
                <a:prstGeom prst="rect">
                  <a:avLst/>
                </a:prstGeom>
                <a:solidFill>
                  <a:srgbClr val="9D43B2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CA6B9E3-7C8E-0809-9C33-A69646AA44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3325" y="3648689"/>
                  <a:ext cx="1989372" cy="342338"/>
                </a:xfrm>
                <a:prstGeom prst="rect">
                  <a:avLst/>
                </a:prstGeom>
                <a:blipFill>
                  <a:blip r:embed="rId9"/>
                  <a:stretch>
                    <a:fillRect l="-5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325C3B-64AA-CBBC-8BF3-66A33A834A2B}"/>
                    </a:ext>
                  </a:extLst>
                </p:cNvPr>
                <p:cNvSpPr txBox="1"/>
                <p:nvPr/>
              </p:nvSpPr>
              <p:spPr>
                <a:xfrm>
                  <a:off x="9908712" y="2445009"/>
                  <a:ext cx="2058599" cy="342338"/>
                </a:xfrm>
                <a:prstGeom prst="rect">
                  <a:avLst/>
                </a:prstGeom>
                <a:solidFill>
                  <a:srgbClr val="DD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Real Power 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325C3B-64AA-CBBC-8BF3-66A33A834A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8712" y="2445009"/>
                  <a:ext cx="2058599" cy="342338"/>
                </a:xfrm>
                <a:prstGeom prst="rect">
                  <a:avLst/>
                </a:prstGeom>
                <a:blipFill>
                  <a:blip r:embed="rId10"/>
                  <a:stretch>
                    <a:fillRect l="-5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CD3489-1932-154D-1CB8-93B9474DBF76}"/>
                    </a:ext>
                  </a:extLst>
                </p:cNvPr>
                <p:cNvSpPr txBox="1"/>
                <p:nvPr/>
              </p:nvSpPr>
              <p:spPr>
                <a:xfrm>
                  <a:off x="8339660" y="1249650"/>
                  <a:ext cx="1356133" cy="338554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CD3489-1932-154D-1CB8-93B9474DBF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1249650"/>
                  <a:ext cx="1356133" cy="338554"/>
                </a:xfrm>
                <a:prstGeom prst="rect">
                  <a:avLst/>
                </a:prstGeom>
                <a:blipFill>
                  <a:blip r:embed="rId11"/>
                  <a:stretch>
                    <a:fillRect l="-1569" t="-3030"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420A3C-A9D8-762A-7DD1-10BD18319409}"/>
                    </a:ext>
                  </a:extLst>
                </p:cNvPr>
                <p:cNvSpPr txBox="1"/>
                <p:nvPr/>
              </p:nvSpPr>
              <p:spPr>
                <a:xfrm>
                  <a:off x="6684132" y="3015793"/>
                  <a:ext cx="1356133" cy="338554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420A3C-A9D8-762A-7DD1-10BD183194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4132" y="3015793"/>
                  <a:ext cx="1356133" cy="338554"/>
                </a:xfrm>
                <a:prstGeom prst="rect">
                  <a:avLst/>
                </a:prstGeom>
                <a:blipFill>
                  <a:blip r:embed="rId12"/>
                  <a:stretch>
                    <a:fillRect l="-1961" t="-3030"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C291930-D84C-05AB-5555-56523809BE28}"/>
                    </a:ext>
                  </a:extLst>
                </p:cNvPr>
                <p:cNvSpPr txBox="1"/>
                <p:nvPr/>
              </p:nvSpPr>
              <p:spPr>
                <a:xfrm>
                  <a:off x="7451536" y="3766227"/>
                  <a:ext cx="1356133" cy="338554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C291930-D84C-05AB-5555-56523809BE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1536" y="3766227"/>
                  <a:ext cx="1356133" cy="338554"/>
                </a:xfrm>
                <a:prstGeom prst="rect">
                  <a:avLst/>
                </a:prstGeom>
                <a:blipFill>
                  <a:blip r:embed="rId13"/>
                  <a:stretch>
                    <a:fillRect l="-1569" t="-3030"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808ADDB-0ED8-D777-246A-3174401061CC}"/>
                    </a:ext>
                  </a:extLst>
                </p:cNvPr>
                <p:cNvSpPr txBox="1"/>
                <p:nvPr/>
              </p:nvSpPr>
              <p:spPr>
                <a:xfrm>
                  <a:off x="5532310" y="533971"/>
                  <a:ext cx="1820469" cy="910121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600" dirty="0">
                      <a:solidFill>
                        <a:schemeClr val="tx1"/>
                      </a:solidFill>
                      <a:latin typeface="Corbel"/>
                    </a:rPr>
                    <a:t>Current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808ADDB-0ED8-D777-246A-317440106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2310" y="533971"/>
                  <a:ext cx="1820469" cy="910121"/>
                </a:xfrm>
                <a:prstGeom prst="rect">
                  <a:avLst/>
                </a:prstGeom>
                <a:blipFill>
                  <a:blip r:embed="rId14"/>
                  <a:stretch>
                    <a:fillRect l="-1466" t="-11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173B3F-38B2-67DF-CD92-D770BC0A3209}"/>
                    </a:ext>
                  </a:extLst>
                </p:cNvPr>
                <p:cNvSpPr txBox="1"/>
                <p:nvPr/>
              </p:nvSpPr>
              <p:spPr>
                <a:xfrm>
                  <a:off x="4669971" y="4866240"/>
                  <a:ext cx="2034990" cy="625684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173B3F-38B2-67DF-CD92-D770BC0A32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4866240"/>
                  <a:ext cx="2034990" cy="625684"/>
                </a:xfrm>
                <a:prstGeom prst="rect">
                  <a:avLst/>
                </a:prstGeom>
                <a:blipFill>
                  <a:blip r:embed="rId15"/>
                  <a:stretch>
                    <a:fillRect l="-1050" t="-16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9ECE82D-7967-5EED-791A-0F0CF21FD1CC}"/>
                    </a:ext>
                  </a:extLst>
                </p:cNvPr>
                <p:cNvSpPr txBox="1"/>
                <p:nvPr/>
              </p:nvSpPr>
              <p:spPr>
                <a:xfrm>
                  <a:off x="7177031" y="5452980"/>
                  <a:ext cx="2034990" cy="625684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9ECE82D-7967-5EED-791A-0F0CF21FD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7031" y="5452980"/>
                  <a:ext cx="2034990" cy="625684"/>
                </a:xfrm>
                <a:prstGeom prst="rect">
                  <a:avLst/>
                </a:prstGeom>
                <a:blipFill>
                  <a:blip r:embed="rId16"/>
                  <a:stretch>
                    <a:fillRect l="-1050" t="-16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EEA29E-716C-0AB3-498F-1583C441194A}"/>
                    </a:ext>
                  </a:extLst>
                </p:cNvPr>
                <p:cNvSpPr txBox="1"/>
                <p:nvPr/>
              </p:nvSpPr>
              <p:spPr>
                <a:xfrm>
                  <a:off x="8339660" y="214637"/>
                  <a:ext cx="1907925" cy="418897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:</a:t>
                  </a:r>
                  <a14:m>
                    <m:oMath xmlns:m="http://schemas.openxmlformats.org/officeDocument/2006/math">
                      <m:r>
                        <a:rPr lang="en-US" sz="1600" b="0" i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16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EEA29E-716C-0AB3-498F-1583C44119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214637"/>
                  <a:ext cx="1907925" cy="418897"/>
                </a:xfrm>
                <a:prstGeom prst="rect">
                  <a:avLst/>
                </a:prstGeom>
                <a:blipFill>
                  <a:blip r:embed="rId17"/>
                  <a:stretch>
                    <a:fillRect l="-11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0BB4B5D-8E5A-A940-14B5-37FE068DF3FB}"/>
                    </a:ext>
                  </a:extLst>
                </p:cNvPr>
                <p:cNvSpPr txBox="1"/>
                <p:nvPr/>
              </p:nvSpPr>
              <p:spPr>
                <a:xfrm>
                  <a:off x="8339659" y="1971495"/>
                  <a:ext cx="1907925" cy="390813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</m:oMath>
                  </a14:m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</a:rPr>
                    <a:t>:</a:t>
                  </a:r>
                  <a14:m>
                    <m:oMath xmlns:m="http://schemas.openxmlformats.org/officeDocument/2006/math">
                      <m:r>
                        <a:rPr lang="en-US" sz="1400" b="0" i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1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14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4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4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0BB4B5D-8E5A-A940-14B5-37FE068DF3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59" y="1971495"/>
                  <a:ext cx="1907925" cy="390813"/>
                </a:xfrm>
                <a:prstGeom prst="rect">
                  <a:avLst/>
                </a:prstGeom>
                <a:blipFill>
                  <a:blip r:embed="rId18"/>
                  <a:stretch>
                    <a:fillRect l="-5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07D5826-6675-5DE5-809D-0E5CD0CB15B9}"/>
              </a:ext>
            </a:extLst>
          </p:cNvPr>
          <p:cNvSpPr/>
          <p:nvPr/>
        </p:nvSpPr>
        <p:spPr>
          <a:xfrm>
            <a:off x="4741300" y="6231374"/>
            <a:ext cx="15648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Id: 775</a:t>
            </a:r>
          </a:p>
        </p:txBody>
      </p:sp>
    </p:spTree>
    <p:extLst>
      <p:ext uri="{BB962C8B-B14F-4D97-AF65-F5344CB8AC3E}">
        <p14:creationId xmlns:p14="http://schemas.microsoft.com/office/powerpoint/2010/main" val="352587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F7952FE9-C992-4F09-96F6-6F1FAFAFB848}"/>
              </a:ext>
            </a:extLst>
          </p:cNvPr>
          <p:cNvGrpSpPr/>
          <p:nvPr/>
        </p:nvGrpSpPr>
        <p:grpSpPr>
          <a:xfrm>
            <a:off x="7278414" y="46376"/>
            <a:ext cx="4761200" cy="3396662"/>
            <a:chOff x="2924369" y="219796"/>
            <a:chExt cx="9042942" cy="5793848"/>
          </a:xfrm>
        </p:grpSpPr>
        <p:pic>
          <p:nvPicPr>
            <p:cNvPr id="3" name="Picture 2" descr="A screenshot of a computer game&#10;&#10;Description automatically generated">
              <a:extLst>
                <a:ext uri="{FF2B5EF4-FFF2-40B4-BE49-F238E27FC236}">
                  <a16:creationId xmlns:a16="http://schemas.microsoft.com/office/drawing/2014/main" id="{3767014B-BAFA-BF3F-F014-85F6BBEEF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6605" y="278273"/>
              <a:ext cx="7160706" cy="45434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CFEB6A7-4769-1D20-174A-0F18A3B445F9}"/>
                    </a:ext>
                  </a:extLst>
                </p:cNvPr>
                <p:cNvSpPr txBox="1"/>
                <p:nvPr/>
              </p:nvSpPr>
              <p:spPr>
                <a:xfrm>
                  <a:off x="6158765" y="4414307"/>
                  <a:ext cx="788574" cy="524990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CFEB6A7-4769-1D20-174A-0F18A3B445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8765" y="4414307"/>
                  <a:ext cx="788574" cy="52499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0279A2-127D-8314-A2FA-A273DBA47239}"/>
                    </a:ext>
                  </a:extLst>
                </p:cNvPr>
                <p:cNvSpPr txBox="1"/>
                <p:nvPr/>
              </p:nvSpPr>
              <p:spPr>
                <a:xfrm>
                  <a:off x="7735318" y="4917008"/>
                  <a:ext cx="788574" cy="524990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0279A2-127D-8314-A2FA-A273DBA472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5318" y="4917008"/>
                  <a:ext cx="788574" cy="52499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5489B73-4408-134E-2195-268AD190FDFF}"/>
                    </a:ext>
                  </a:extLst>
                </p:cNvPr>
                <p:cNvSpPr txBox="1"/>
                <p:nvPr/>
              </p:nvSpPr>
              <p:spPr>
                <a:xfrm>
                  <a:off x="9212021" y="4917009"/>
                  <a:ext cx="1592613" cy="370773"/>
                </a:xfrm>
                <a:prstGeom prst="rect">
                  <a:avLst/>
                </a:prstGeom>
                <a:solidFill>
                  <a:srgbClr val="FFD70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lang="en-US" sz="700">
                      <a:solidFill>
                        <a:schemeClr val="tx1"/>
                      </a:solidFill>
                    </a:rPr>
                    <a:t>Load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𝐿𝑗</m:t>
                          </m:r>
                        </m:sub>
                        <m:sup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7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7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𝐿𝑗</m:t>
                          </m:r>
                        </m:sub>
                        <m:sup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lang="en-US" sz="7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5489B73-4408-134E-2195-268AD190F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2021" y="4917009"/>
                  <a:ext cx="1592613" cy="37077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21BFCE3-121A-ADB3-C136-19318A9FB28A}"/>
                    </a:ext>
                  </a:extLst>
                </p:cNvPr>
                <p:cNvSpPr txBox="1"/>
                <p:nvPr/>
              </p:nvSpPr>
              <p:spPr>
                <a:xfrm>
                  <a:off x="2924369" y="2686242"/>
                  <a:ext cx="1698306" cy="554520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Battery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21BFCE3-121A-ADB3-C136-19318A9FB2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4369" y="2686242"/>
                  <a:ext cx="1698306" cy="5545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2B82702-D51F-E5B7-69BF-49A8941CEDE7}"/>
                    </a:ext>
                  </a:extLst>
                </p:cNvPr>
                <p:cNvSpPr txBox="1"/>
                <p:nvPr/>
              </p:nvSpPr>
              <p:spPr>
                <a:xfrm>
                  <a:off x="3158843" y="1962990"/>
                  <a:ext cx="1229354" cy="554520"/>
                </a:xfrm>
                <a:prstGeom prst="rect">
                  <a:avLst/>
                </a:prstGeom>
                <a:solidFill>
                  <a:srgbClr val="B24367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Discharging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2B82702-D51F-E5B7-69BF-49A8941CED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8843" y="1962990"/>
                  <a:ext cx="1229354" cy="5545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71F9CFB-7C3B-EA97-34D8-4E2BCB771CAB}"/>
                    </a:ext>
                  </a:extLst>
                </p:cNvPr>
                <p:cNvSpPr txBox="1"/>
                <p:nvPr/>
              </p:nvSpPr>
              <p:spPr>
                <a:xfrm>
                  <a:off x="4669971" y="1976653"/>
                  <a:ext cx="1229354" cy="554520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71F9CFB-7C3B-EA97-34D8-4E2BCB771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1976653"/>
                  <a:ext cx="1229354" cy="5545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CA6B9E3-7C8E-0809-9C33-A69646AA4459}"/>
                    </a:ext>
                  </a:extLst>
                </p:cNvPr>
                <p:cNvSpPr txBox="1"/>
                <p:nvPr/>
              </p:nvSpPr>
              <p:spPr>
                <a:xfrm>
                  <a:off x="9943325" y="3653847"/>
                  <a:ext cx="1989371" cy="370773"/>
                </a:xfrm>
                <a:prstGeom prst="rect">
                  <a:avLst/>
                </a:prstGeom>
                <a:solidFill>
                  <a:srgbClr val="9D43B2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CA6B9E3-7C8E-0809-9C33-A69646AA44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3325" y="3653847"/>
                  <a:ext cx="1989371" cy="37077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325C3B-64AA-CBBC-8BF3-66A33A834A2B}"/>
                    </a:ext>
                  </a:extLst>
                </p:cNvPr>
                <p:cNvSpPr txBox="1"/>
                <p:nvPr/>
              </p:nvSpPr>
              <p:spPr>
                <a:xfrm>
                  <a:off x="9908712" y="2450166"/>
                  <a:ext cx="2058599" cy="370773"/>
                </a:xfrm>
                <a:prstGeom prst="rect">
                  <a:avLst/>
                </a:prstGeom>
                <a:solidFill>
                  <a:srgbClr val="DD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Real Power 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325C3B-64AA-CBBC-8BF3-66A33A834A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8712" y="2450166"/>
                  <a:ext cx="2058599" cy="37077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CD3489-1932-154D-1CB8-93B9474DBF76}"/>
                    </a:ext>
                  </a:extLst>
                </p:cNvPr>
                <p:cNvSpPr txBox="1"/>
                <p:nvPr/>
              </p:nvSpPr>
              <p:spPr>
                <a:xfrm>
                  <a:off x="8339660" y="1254808"/>
                  <a:ext cx="1356134" cy="341243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CD3489-1932-154D-1CB8-93B9474DBF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1254808"/>
                  <a:ext cx="1356134" cy="34124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420A3C-A9D8-762A-7DD1-10BD18319409}"/>
                    </a:ext>
                  </a:extLst>
                </p:cNvPr>
                <p:cNvSpPr txBox="1"/>
                <p:nvPr/>
              </p:nvSpPr>
              <p:spPr>
                <a:xfrm>
                  <a:off x="6684132" y="3020950"/>
                  <a:ext cx="1356134" cy="341243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420A3C-A9D8-762A-7DD1-10BD183194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4132" y="3020950"/>
                  <a:ext cx="1356134" cy="34124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C291930-D84C-05AB-5555-56523809BE28}"/>
                    </a:ext>
                  </a:extLst>
                </p:cNvPr>
                <p:cNvSpPr txBox="1"/>
                <p:nvPr/>
              </p:nvSpPr>
              <p:spPr>
                <a:xfrm>
                  <a:off x="7451536" y="3771385"/>
                  <a:ext cx="1356134" cy="341243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C291930-D84C-05AB-5555-56523809BE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1536" y="3771385"/>
                  <a:ext cx="1356134" cy="34124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808ADDB-0ED8-D777-246A-3174401061CC}"/>
                    </a:ext>
                  </a:extLst>
                </p:cNvPr>
                <p:cNvSpPr txBox="1"/>
                <p:nvPr/>
              </p:nvSpPr>
              <p:spPr>
                <a:xfrm>
                  <a:off x="5532310" y="539131"/>
                  <a:ext cx="1820469" cy="767796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700">
                      <a:solidFill>
                        <a:schemeClr val="tx1"/>
                      </a:solidFill>
                      <a:latin typeface="Corbel"/>
                    </a:rPr>
                    <a:t>Current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808ADDB-0ED8-D777-246A-317440106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2310" y="539131"/>
                  <a:ext cx="1820469" cy="76779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173B3F-38B2-67DF-CD92-D770BC0A3209}"/>
                    </a:ext>
                  </a:extLst>
                </p:cNvPr>
                <p:cNvSpPr txBox="1"/>
                <p:nvPr/>
              </p:nvSpPr>
              <p:spPr>
                <a:xfrm>
                  <a:off x="4669971" y="4871398"/>
                  <a:ext cx="2034991" cy="555506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173B3F-38B2-67DF-CD92-D770BC0A32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4871398"/>
                  <a:ext cx="2034991" cy="55550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9ECE82D-7967-5EED-791A-0F0CF21FD1CC}"/>
                    </a:ext>
                  </a:extLst>
                </p:cNvPr>
                <p:cNvSpPr txBox="1"/>
                <p:nvPr/>
              </p:nvSpPr>
              <p:spPr>
                <a:xfrm>
                  <a:off x="7177030" y="5458138"/>
                  <a:ext cx="2034991" cy="555506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9ECE82D-7967-5EED-791A-0F0CF21FD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7030" y="5458138"/>
                  <a:ext cx="2034991" cy="55550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EEA29E-716C-0AB3-498F-1583C441194A}"/>
                    </a:ext>
                  </a:extLst>
                </p:cNvPr>
                <p:cNvSpPr txBox="1"/>
                <p:nvPr/>
              </p:nvSpPr>
              <p:spPr>
                <a:xfrm>
                  <a:off x="8339660" y="219796"/>
                  <a:ext cx="1907926" cy="401180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</a:rPr>
                    <a:t>:</a:t>
                  </a:r>
                  <a14:m>
                    <m:oMath xmlns:m="http://schemas.openxmlformats.org/officeDocument/2006/math">
                      <m:r>
                        <a:rPr lang="en-US" sz="700" b="0" i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7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EEA29E-716C-0AB3-498F-1583C44119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219796"/>
                  <a:ext cx="1907926" cy="40118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0BB4B5D-8E5A-A940-14B5-37FE068DF3FB}"/>
                    </a:ext>
                  </a:extLst>
                </p:cNvPr>
                <p:cNvSpPr txBox="1"/>
                <p:nvPr/>
              </p:nvSpPr>
              <p:spPr>
                <a:xfrm>
                  <a:off x="8339660" y="1976653"/>
                  <a:ext cx="1907926" cy="412117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</m:oMath>
                  </a14:m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</a:rPr>
                    <a:t>:</a:t>
                  </a:r>
                  <a14:m>
                    <m:oMath xmlns:m="http://schemas.openxmlformats.org/officeDocument/2006/math">
                      <m:r>
                        <a:rPr lang="en-US" sz="700" b="0" i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7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0BB4B5D-8E5A-A940-14B5-37FE068DF3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1976653"/>
                  <a:ext cx="1907926" cy="41211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D0CBA1E-4457-5C59-30FD-66DBA4E4CDA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669" y="1983671"/>
            <a:ext cx="2525963" cy="439298"/>
          </a:xfrm>
          <a:prstGeom prst="rect">
            <a:avLst/>
          </a:prstGeom>
          <a:ln>
            <a:solidFill>
              <a:schemeClr val="accent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CAD3F4-DE0C-4BCD-2B28-C45B8915B8F4}"/>
                  </a:ext>
                </a:extLst>
              </p:cNvPr>
              <p:cNvSpPr txBox="1"/>
              <p:nvPr/>
            </p:nvSpPr>
            <p:spPr>
              <a:xfrm>
                <a:off x="2576331" y="1536596"/>
                <a:ext cx="3237200" cy="369332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Node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</m:oMath>
                </a14:m>
                <a:r>
                  <a:rPr kumimoji="0" lang="en-US" sz="1800" b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Real Power Balance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CAD3F4-DE0C-4BCD-2B28-C45B8915B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331" y="1536596"/>
                <a:ext cx="3237200" cy="369332"/>
              </a:xfrm>
              <a:prstGeom prst="rect">
                <a:avLst/>
              </a:prstGeom>
              <a:blipFill>
                <a:blip r:embed="rId20"/>
                <a:stretch>
                  <a:fillRect l="-1695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759036-B6F0-18AB-8553-F43B666D154C}"/>
                  </a:ext>
                </a:extLst>
              </p:cNvPr>
              <p:cNvSpPr txBox="1"/>
              <p:nvPr/>
            </p:nvSpPr>
            <p:spPr>
              <a:xfrm>
                <a:off x="2495978" y="2525881"/>
                <a:ext cx="3147862" cy="369332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Node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</m:oMath>
                </a14:m>
                <a:r>
                  <a:rPr kumimoji="0" lang="en-US" sz="1800" b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Reactive Power Balance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759036-B6F0-18AB-8553-F43B666D1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978" y="2525881"/>
                <a:ext cx="3147862" cy="369332"/>
              </a:xfrm>
              <a:prstGeom prst="rect">
                <a:avLst/>
              </a:prstGeom>
              <a:blipFill>
                <a:blip r:embed="rId21"/>
                <a:stretch>
                  <a:fillRect l="-1547" t="-8197" r="-1354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3E41AA-F639-D753-28A9-47855518608D}"/>
                  </a:ext>
                </a:extLst>
              </p:cNvPr>
              <p:cNvSpPr txBox="1"/>
              <p:nvPr/>
            </p:nvSpPr>
            <p:spPr>
              <a:xfrm>
                <a:off x="2495978" y="3578219"/>
                <a:ext cx="3147862" cy="369332"/>
              </a:xfrm>
              <a:prstGeom prst="rect">
                <a:avLst/>
              </a:prstGeom>
              <a:solidFill>
                <a:srgbClr val="DECC4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KVL across branch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US" sz="1800" b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3E41AA-F639-D753-28A9-478555186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978" y="3578219"/>
                <a:ext cx="3147862" cy="369332"/>
              </a:xfrm>
              <a:prstGeom prst="rect">
                <a:avLst/>
              </a:prstGeom>
              <a:blipFill>
                <a:blip r:embed="rId22"/>
                <a:stretch>
                  <a:fillRect l="-1547" t="-9836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8F280AF4-E554-DC21-BF17-A472E08DAF6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78857" y="5771627"/>
            <a:ext cx="2248596" cy="423400"/>
          </a:xfrm>
          <a:prstGeom prst="rect">
            <a:avLst/>
          </a:prstGeom>
          <a:ln>
            <a:solidFill>
              <a:schemeClr val="accent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3372A7-1DD7-FD9F-8AE8-4E1ED4C9DA82}"/>
                  </a:ext>
                </a:extLst>
              </p:cNvPr>
              <p:cNvSpPr txBox="1"/>
              <p:nvPr/>
            </p:nvSpPr>
            <p:spPr>
              <a:xfrm>
                <a:off x="8594822" y="5510432"/>
                <a:ext cx="3021696" cy="307777"/>
              </a:xfrm>
              <a:prstGeom prst="rect">
                <a:avLst/>
              </a:prstGeom>
              <a:solidFill>
                <a:srgbClr val="DECC4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Current Magnitude</a:t>
                </a:r>
                <a:r>
                  <a:rPr kumimoji="0" lang="en-US" sz="1400" b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across branch</a:t>
                </a:r>
                <a:r>
                  <a:rPr kumimoji="0" lang="en-US" sz="1400" b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US" sz="1400" b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3372A7-1DD7-FD9F-8AE8-4E1ED4C9D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4822" y="5510432"/>
                <a:ext cx="3021696" cy="307777"/>
              </a:xfrm>
              <a:prstGeom prst="rect">
                <a:avLst/>
              </a:prstGeom>
              <a:blipFill>
                <a:blip r:embed="rId24"/>
                <a:stretch>
                  <a:fillRect l="-605" t="-4000" b="-2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9A2FA177-33B4-545B-B5B4-3676CDABCDA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2199" y="1975721"/>
            <a:ext cx="1985807" cy="43929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EE5A9B-3A07-998D-9A02-E48194CC43C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668" y="3030205"/>
            <a:ext cx="2525963" cy="43375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F31B57A-4815-73BC-1476-7F5608162D5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2199" y="3054599"/>
            <a:ext cx="1985807" cy="43644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663DB67-E5D0-9E33-C2BF-200D6B981DE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6051" y="4028970"/>
            <a:ext cx="4046598" cy="36933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40" name="Content Placeholder 4">
            <a:extLst>
              <a:ext uri="{FF2B5EF4-FFF2-40B4-BE49-F238E27FC236}">
                <a16:creationId xmlns:a16="http://schemas.microsoft.com/office/drawing/2014/main" id="{7B672970-2202-F348-D0E7-772D456CEA2A}"/>
              </a:ext>
            </a:extLst>
          </p:cNvPr>
          <p:cNvSpPr txBox="1">
            <a:spLocks/>
          </p:cNvSpPr>
          <p:nvPr/>
        </p:nvSpPr>
        <p:spPr>
          <a:xfrm>
            <a:off x="1436525" y="158649"/>
            <a:ext cx="4091916" cy="8998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strike="noStrike" kern="1200" cap="none" spc="0" normalizeH="0" baseline="0" noProof="0" dirty="0">
                <a:ln>
                  <a:noFill/>
                </a:ln>
                <a:solidFill>
                  <a:srgbClr val="43602F"/>
                </a:solidFill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Network Constraints – BFM-NL vs LDF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286C4E4-7E7B-75C2-22AC-BED3EEA891B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4187" y="3989380"/>
            <a:ext cx="2510386" cy="36933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814DEF2-5B38-CEEE-2698-39E425C49776}"/>
              </a:ext>
            </a:extLst>
          </p:cNvPr>
          <p:cNvSpPr/>
          <p:nvPr/>
        </p:nvSpPr>
        <p:spPr>
          <a:xfrm>
            <a:off x="4808375" y="1117147"/>
            <a:ext cx="1555750" cy="2984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LDF</a:t>
            </a:r>
            <a:endParaRPr lang="en-IN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BAA3D7-BE7F-E14B-374F-9A309A67861E}"/>
              </a:ext>
            </a:extLst>
          </p:cNvPr>
          <p:cNvSpPr/>
          <p:nvPr/>
        </p:nvSpPr>
        <p:spPr>
          <a:xfrm>
            <a:off x="1020581" y="1145123"/>
            <a:ext cx="1555750" cy="2984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BFM-NL</a:t>
            </a:r>
            <a:endParaRPr lang="en-IN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A5ECD743-AD82-4F51-3703-4330FF24A8D6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027101" y="4445701"/>
            <a:ext cx="2589416" cy="58273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48B7013-2159-80FF-CE29-A73A648D0D2A}"/>
              </a:ext>
            </a:extLst>
          </p:cNvPr>
          <p:cNvSpPr txBox="1"/>
          <p:nvPr/>
        </p:nvSpPr>
        <p:spPr>
          <a:xfrm>
            <a:off x="8807424" y="4222897"/>
            <a:ext cx="2421286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SOC Equation</a:t>
            </a: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365A28A-3D13-E243-54E6-FFA0F63AB7E7}"/>
              </a:ext>
            </a:extLst>
          </p:cNvPr>
          <p:cNvSpPr txBox="1"/>
          <p:nvPr/>
        </p:nvSpPr>
        <p:spPr>
          <a:xfrm>
            <a:off x="2414455" y="4607467"/>
            <a:ext cx="3310907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Reactive Power Limits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F7BCAA2-1E46-93F3-CF96-C32DF3ED5BB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801" y="5184220"/>
            <a:ext cx="2091820" cy="36933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6B498DB-6168-5349-B25C-2A967A24087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2649" y="5065401"/>
            <a:ext cx="4013261" cy="147379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0F826D77-5132-A043-2792-6232A2251FB5}"/>
              </a:ext>
            </a:extLst>
          </p:cNvPr>
          <p:cNvSpPr/>
          <p:nvPr/>
        </p:nvSpPr>
        <p:spPr>
          <a:xfrm>
            <a:off x="9194110" y="3783780"/>
            <a:ext cx="1555750" cy="2984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Common</a:t>
            </a:r>
            <a:endParaRPr lang="en-IN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1CD4B79-2F73-7CF3-6250-D4BC7D363150}"/>
              </a:ext>
            </a:extLst>
          </p:cNvPr>
          <p:cNvSpPr/>
          <p:nvPr/>
        </p:nvSpPr>
        <p:spPr>
          <a:xfrm>
            <a:off x="9194110" y="5174467"/>
            <a:ext cx="1555750" cy="2984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BFM-NL</a:t>
            </a:r>
            <a:endParaRPr lang="en-IN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3DBB339-DB38-8F01-7D7E-C1F6B1AA04D8}"/>
              </a:ext>
            </a:extLst>
          </p:cNvPr>
          <p:cNvSpPr/>
          <p:nvPr/>
        </p:nvSpPr>
        <p:spPr>
          <a:xfrm>
            <a:off x="4784427" y="6585125"/>
            <a:ext cx="15648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Id: 775</a:t>
            </a:r>
          </a:p>
        </p:txBody>
      </p:sp>
    </p:spTree>
    <p:extLst>
      <p:ext uri="{BB962C8B-B14F-4D97-AF65-F5344CB8AC3E}">
        <p14:creationId xmlns:p14="http://schemas.microsoft.com/office/powerpoint/2010/main" val="1102895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F7952FE9-C992-4F09-96F6-6F1FAFAFB848}"/>
              </a:ext>
            </a:extLst>
          </p:cNvPr>
          <p:cNvGrpSpPr/>
          <p:nvPr/>
        </p:nvGrpSpPr>
        <p:grpSpPr>
          <a:xfrm>
            <a:off x="7278414" y="46376"/>
            <a:ext cx="4761200" cy="3396662"/>
            <a:chOff x="2924369" y="219796"/>
            <a:chExt cx="9042942" cy="5793848"/>
          </a:xfrm>
        </p:grpSpPr>
        <p:pic>
          <p:nvPicPr>
            <p:cNvPr id="3" name="Picture 2" descr="A screenshot of a computer game&#10;&#10;Description automatically generated">
              <a:extLst>
                <a:ext uri="{FF2B5EF4-FFF2-40B4-BE49-F238E27FC236}">
                  <a16:creationId xmlns:a16="http://schemas.microsoft.com/office/drawing/2014/main" id="{3767014B-BAFA-BF3F-F014-85F6BBEEF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6605" y="278273"/>
              <a:ext cx="7160706" cy="45434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CFEB6A7-4769-1D20-174A-0F18A3B445F9}"/>
                    </a:ext>
                  </a:extLst>
                </p:cNvPr>
                <p:cNvSpPr txBox="1"/>
                <p:nvPr/>
              </p:nvSpPr>
              <p:spPr>
                <a:xfrm>
                  <a:off x="6158765" y="4414307"/>
                  <a:ext cx="788574" cy="524990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CFEB6A7-4769-1D20-174A-0F18A3B445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8765" y="4414307"/>
                  <a:ext cx="788574" cy="52499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0279A2-127D-8314-A2FA-A273DBA47239}"/>
                    </a:ext>
                  </a:extLst>
                </p:cNvPr>
                <p:cNvSpPr txBox="1"/>
                <p:nvPr/>
              </p:nvSpPr>
              <p:spPr>
                <a:xfrm>
                  <a:off x="7735318" y="4917008"/>
                  <a:ext cx="788574" cy="524990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0279A2-127D-8314-A2FA-A273DBA472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5318" y="4917008"/>
                  <a:ext cx="788574" cy="52499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5489B73-4408-134E-2195-268AD190FDFF}"/>
                    </a:ext>
                  </a:extLst>
                </p:cNvPr>
                <p:cNvSpPr txBox="1"/>
                <p:nvPr/>
              </p:nvSpPr>
              <p:spPr>
                <a:xfrm>
                  <a:off x="9212021" y="4917009"/>
                  <a:ext cx="1592613" cy="370773"/>
                </a:xfrm>
                <a:prstGeom prst="rect">
                  <a:avLst/>
                </a:prstGeom>
                <a:solidFill>
                  <a:srgbClr val="FFD70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Load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5489B73-4408-134E-2195-268AD190F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2021" y="4917009"/>
                  <a:ext cx="1592613" cy="37077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21BFCE3-121A-ADB3-C136-19318A9FB28A}"/>
                    </a:ext>
                  </a:extLst>
                </p:cNvPr>
                <p:cNvSpPr txBox="1"/>
                <p:nvPr/>
              </p:nvSpPr>
              <p:spPr>
                <a:xfrm>
                  <a:off x="2924369" y="2686242"/>
                  <a:ext cx="1698306" cy="554520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Battery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21BFCE3-121A-ADB3-C136-19318A9FB2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4369" y="2686242"/>
                  <a:ext cx="1698306" cy="5545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2B82702-D51F-E5B7-69BF-49A8941CEDE7}"/>
                    </a:ext>
                  </a:extLst>
                </p:cNvPr>
                <p:cNvSpPr txBox="1"/>
                <p:nvPr/>
              </p:nvSpPr>
              <p:spPr>
                <a:xfrm>
                  <a:off x="3158843" y="1962990"/>
                  <a:ext cx="1229354" cy="554520"/>
                </a:xfrm>
                <a:prstGeom prst="rect">
                  <a:avLst/>
                </a:prstGeom>
                <a:solidFill>
                  <a:srgbClr val="B24367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Discharging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2B82702-D51F-E5B7-69BF-49A8941CED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8843" y="1962990"/>
                  <a:ext cx="1229354" cy="5545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71F9CFB-7C3B-EA97-34D8-4E2BCB771CAB}"/>
                    </a:ext>
                  </a:extLst>
                </p:cNvPr>
                <p:cNvSpPr txBox="1"/>
                <p:nvPr/>
              </p:nvSpPr>
              <p:spPr>
                <a:xfrm>
                  <a:off x="4669971" y="1976653"/>
                  <a:ext cx="1229354" cy="554520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71F9CFB-7C3B-EA97-34D8-4E2BCB771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1976653"/>
                  <a:ext cx="1229354" cy="5545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CA6B9E3-7C8E-0809-9C33-A69646AA4459}"/>
                    </a:ext>
                  </a:extLst>
                </p:cNvPr>
                <p:cNvSpPr txBox="1"/>
                <p:nvPr/>
              </p:nvSpPr>
              <p:spPr>
                <a:xfrm>
                  <a:off x="9943325" y="3653847"/>
                  <a:ext cx="1989371" cy="370773"/>
                </a:xfrm>
                <a:prstGeom prst="rect">
                  <a:avLst/>
                </a:prstGeom>
                <a:solidFill>
                  <a:srgbClr val="9D43B2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CA6B9E3-7C8E-0809-9C33-A69646AA44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3325" y="3653847"/>
                  <a:ext cx="1989371" cy="37077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325C3B-64AA-CBBC-8BF3-66A33A834A2B}"/>
                    </a:ext>
                  </a:extLst>
                </p:cNvPr>
                <p:cNvSpPr txBox="1"/>
                <p:nvPr/>
              </p:nvSpPr>
              <p:spPr>
                <a:xfrm>
                  <a:off x="9908712" y="2450166"/>
                  <a:ext cx="2058599" cy="370773"/>
                </a:xfrm>
                <a:prstGeom prst="rect">
                  <a:avLst/>
                </a:prstGeom>
                <a:solidFill>
                  <a:srgbClr val="DD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Real Power 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325C3B-64AA-CBBC-8BF3-66A33A834A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8712" y="2450166"/>
                  <a:ext cx="2058599" cy="37077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CD3489-1932-154D-1CB8-93B9474DBF76}"/>
                    </a:ext>
                  </a:extLst>
                </p:cNvPr>
                <p:cNvSpPr txBox="1"/>
                <p:nvPr/>
              </p:nvSpPr>
              <p:spPr>
                <a:xfrm>
                  <a:off x="8339660" y="1254808"/>
                  <a:ext cx="1356134" cy="341243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CD3489-1932-154D-1CB8-93B9474DBF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1254808"/>
                  <a:ext cx="1356134" cy="34124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420A3C-A9D8-762A-7DD1-10BD18319409}"/>
                    </a:ext>
                  </a:extLst>
                </p:cNvPr>
                <p:cNvSpPr txBox="1"/>
                <p:nvPr/>
              </p:nvSpPr>
              <p:spPr>
                <a:xfrm>
                  <a:off x="6684132" y="3020950"/>
                  <a:ext cx="1356134" cy="341243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420A3C-A9D8-762A-7DD1-10BD183194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4132" y="3020950"/>
                  <a:ext cx="1356134" cy="34124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C291930-D84C-05AB-5555-56523809BE28}"/>
                    </a:ext>
                  </a:extLst>
                </p:cNvPr>
                <p:cNvSpPr txBox="1"/>
                <p:nvPr/>
              </p:nvSpPr>
              <p:spPr>
                <a:xfrm>
                  <a:off x="7451536" y="3771385"/>
                  <a:ext cx="1356134" cy="341243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C291930-D84C-05AB-5555-56523809BE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1536" y="3771385"/>
                  <a:ext cx="1356134" cy="34124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808ADDB-0ED8-D777-246A-3174401061CC}"/>
                    </a:ext>
                  </a:extLst>
                </p:cNvPr>
                <p:cNvSpPr txBox="1"/>
                <p:nvPr/>
              </p:nvSpPr>
              <p:spPr>
                <a:xfrm>
                  <a:off x="5532310" y="539131"/>
                  <a:ext cx="1820469" cy="767796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Current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𝑙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808ADDB-0ED8-D777-246A-317440106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2310" y="539131"/>
                  <a:ext cx="1820469" cy="76779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173B3F-38B2-67DF-CD92-D770BC0A3209}"/>
                    </a:ext>
                  </a:extLst>
                </p:cNvPr>
                <p:cNvSpPr txBox="1"/>
                <p:nvPr/>
              </p:nvSpPr>
              <p:spPr>
                <a:xfrm>
                  <a:off x="4669971" y="4871398"/>
                  <a:ext cx="2034991" cy="555506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173B3F-38B2-67DF-CD92-D770BC0A32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4871398"/>
                  <a:ext cx="2034991" cy="55550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9ECE82D-7967-5EED-791A-0F0CF21FD1CC}"/>
                    </a:ext>
                  </a:extLst>
                </p:cNvPr>
                <p:cNvSpPr txBox="1"/>
                <p:nvPr/>
              </p:nvSpPr>
              <p:spPr>
                <a:xfrm>
                  <a:off x="7177030" y="5458138"/>
                  <a:ext cx="2034991" cy="555506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9ECE82D-7967-5EED-791A-0F0CF21FD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7030" y="5458138"/>
                  <a:ext cx="2034991" cy="55550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EEA29E-716C-0AB3-498F-1583C441194A}"/>
                    </a:ext>
                  </a:extLst>
                </p:cNvPr>
                <p:cNvSpPr txBox="1"/>
                <p:nvPr/>
              </p:nvSpPr>
              <p:spPr>
                <a:xfrm>
                  <a:off x="8339660" y="219796"/>
                  <a:ext cx="1907926" cy="401180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</m:oMath>
                  </a14:m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</a:t>
                  </a:r>
                  <a14:m>
                    <m:oMath xmlns:m="http://schemas.openxmlformats.org/officeDocument/2006/math">
                      <m:r>
                        <a:rPr kumimoji="0" 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EEA29E-716C-0AB3-498F-1583C44119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219796"/>
                  <a:ext cx="1907926" cy="40118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0BB4B5D-8E5A-A940-14B5-37FE068DF3FB}"/>
                    </a:ext>
                  </a:extLst>
                </p:cNvPr>
                <p:cNvSpPr txBox="1"/>
                <p:nvPr/>
              </p:nvSpPr>
              <p:spPr>
                <a:xfrm>
                  <a:off x="8339660" y="1976653"/>
                  <a:ext cx="1907926" cy="412117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</m:oMath>
                  </a14:m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</a:t>
                  </a:r>
                  <a14:m>
                    <m:oMath xmlns:m="http://schemas.openxmlformats.org/officeDocument/2006/math">
                      <m:r>
                        <a:rPr kumimoji="0" 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0BB4B5D-8E5A-A940-14B5-37FE068DF3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1976653"/>
                  <a:ext cx="1907926" cy="41211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8ACBE50-E099-F75E-BBD5-7A1E8CE0A2CA}"/>
              </a:ext>
            </a:extLst>
          </p:cNvPr>
          <p:cNvGrpSpPr/>
          <p:nvPr/>
        </p:nvGrpSpPr>
        <p:grpSpPr>
          <a:xfrm>
            <a:off x="170315" y="946277"/>
            <a:ext cx="3237200" cy="2661377"/>
            <a:chOff x="691703" y="3623528"/>
            <a:chExt cx="3237200" cy="26613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1CAD3F4-DE0C-4BCD-2B28-C45B8915B8F4}"/>
                    </a:ext>
                  </a:extLst>
                </p:cNvPr>
                <p:cNvSpPr txBox="1"/>
                <p:nvPr/>
              </p:nvSpPr>
              <p:spPr>
                <a:xfrm>
                  <a:off x="691703" y="4530578"/>
                  <a:ext cx="3237200" cy="36933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𝑠𝑢𝑏𝑗𝑒𝑐𝑡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𝑡𝑜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1CAD3F4-DE0C-4BCD-2B28-C45B8915B8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703" y="4530578"/>
                  <a:ext cx="3237200" cy="369332"/>
                </a:xfrm>
                <a:prstGeom prst="rect">
                  <a:avLst/>
                </a:prstGeom>
                <a:blipFill>
                  <a:blip r:embed="rId19"/>
                  <a:stretch>
                    <a:fillRect b="-9375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BD0B355-6DC3-FE5F-7CD8-93AB5427D2ED}"/>
                    </a:ext>
                  </a:extLst>
                </p:cNvPr>
                <p:cNvSpPr txBox="1"/>
                <p:nvPr/>
              </p:nvSpPr>
              <p:spPr>
                <a:xfrm>
                  <a:off x="691703" y="3623528"/>
                  <a:ext cx="3237200" cy="923330"/>
                </a:xfrm>
                <a:prstGeom prst="rect">
                  <a:avLst/>
                </a:prstGeom>
                <a:solidFill>
                  <a:srgbClr val="00B050"/>
                </a:solidFill>
                <a:ln w="190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𝑚𝑖𝑛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Desired Objective Function</a:t>
                  </a:r>
                  <a:r>
                    <a:rPr kumimoji="0" lang="en-US" sz="18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, (appended with an Battery Loss Function) [4]</a:t>
                  </a: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BD0B355-6DC3-FE5F-7CD8-93AB5427D2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703" y="3623528"/>
                  <a:ext cx="3237200" cy="923330"/>
                </a:xfrm>
                <a:prstGeom prst="rect">
                  <a:avLst/>
                </a:prstGeom>
                <a:blipFill>
                  <a:blip r:embed="rId20"/>
                  <a:stretch>
                    <a:fillRect l="-1498" t="-2581" r="-1873" b="-7742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273B2FF-FAF5-2AE3-5F2C-3B3A93FAAF38}"/>
                </a:ext>
              </a:extLst>
            </p:cNvPr>
            <p:cNvSpPr txBox="1"/>
            <p:nvPr/>
          </p:nvSpPr>
          <p:spPr>
            <a:xfrm>
              <a:off x="691703" y="4899910"/>
              <a:ext cx="3237200" cy="369332"/>
            </a:xfrm>
            <a:prstGeom prst="rect">
              <a:avLst/>
            </a:prstGeom>
            <a:solidFill>
              <a:srgbClr val="888940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Network Constraints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1A158E0-34E5-26D2-F788-F707E58E6E8F}"/>
                </a:ext>
              </a:extLst>
            </p:cNvPr>
            <p:cNvSpPr txBox="1"/>
            <p:nvPr/>
          </p:nvSpPr>
          <p:spPr>
            <a:xfrm>
              <a:off x="691703" y="5269242"/>
              <a:ext cx="3237200" cy="369332"/>
            </a:xfrm>
            <a:prstGeom prst="rect">
              <a:avLst/>
            </a:prstGeom>
            <a:solidFill>
              <a:srgbClr val="DECC40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Engineering Constraints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0CFB4C9-0342-392A-A541-82F2C2EC8B65}"/>
                </a:ext>
              </a:extLst>
            </p:cNvPr>
            <p:cNvSpPr txBox="1"/>
            <p:nvPr/>
          </p:nvSpPr>
          <p:spPr>
            <a:xfrm>
              <a:off x="691703" y="5638574"/>
              <a:ext cx="3237200" cy="646331"/>
            </a:xfrm>
            <a:prstGeom prst="rect">
              <a:avLst/>
            </a:prstGeom>
            <a:solidFill>
              <a:srgbClr val="7030A0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Component Constraints (DERs, Batteries)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E223D-8A40-542C-1572-EA3470134BB9}"/>
              </a:ext>
            </a:extLst>
          </p:cNvPr>
          <p:cNvSpPr/>
          <p:nvPr/>
        </p:nvSpPr>
        <p:spPr>
          <a:xfrm>
            <a:off x="4741300" y="6231374"/>
            <a:ext cx="15648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Id: 775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9F9DE4-ED5E-3130-F5A5-3D6D8CB7BCD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043408" y="1217942"/>
            <a:ext cx="2740737" cy="10409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66AE7FE-F6F2-8E7B-7256-441AB4B4171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950008" y="2773393"/>
            <a:ext cx="3149703" cy="31217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D78EF68-B826-EBCF-8AD7-AD802075736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357195" y="4017565"/>
            <a:ext cx="2609636" cy="20548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4A4533D-521F-6428-D299-5F6B28F5283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38781" y="4334266"/>
            <a:ext cx="3154463" cy="1431641"/>
          </a:xfrm>
          <a:prstGeom prst="rect">
            <a:avLst/>
          </a:prstGeom>
        </p:spPr>
      </p:pic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F43AC4AF-6E77-CAD5-7B4A-2D48CD2B3FC8}"/>
              </a:ext>
            </a:extLst>
          </p:cNvPr>
          <p:cNvSpPr txBox="1">
            <a:spLocks/>
          </p:cNvSpPr>
          <p:nvPr/>
        </p:nvSpPr>
        <p:spPr>
          <a:xfrm>
            <a:off x="1436524" y="158649"/>
            <a:ext cx="6163597" cy="6449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2800" dirty="0">
                <a:solidFill>
                  <a:srgbClr val="4360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Optimization Model – Balanced Three-Phase Nonlinear OPF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1B04104-22F4-284A-B017-6DC767EC6E81}"/>
              </a:ext>
            </a:extLst>
          </p:cNvPr>
          <p:cNvSpPr/>
          <p:nvPr/>
        </p:nvSpPr>
        <p:spPr>
          <a:xfrm>
            <a:off x="4156083" y="923412"/>
            <a:ext cx="2471169" cy="2827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Objective</a:t>
            </a:r>
            <a:endParaRPr lang="en-IN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98F9623-89D5-309C-6659-BCF7EB3C45D5}"/>
              </a:ext>
            </a:extLst>
          </p:cNvPr>
          <p:cNvSpPr/>
          <p:nvPr/>
        </p:nvSpPr>
        <p:spPr>
          <a:xfrm>
            <a:off x="4170744" y="2390550"/>
            <a:ext cx="2471169" cy="2827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Constraints</a:t>
            </a:r>
            <a:endParaRPr lang="en-IN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91927E3-E028-52F9-083D-5F2EA97D8C0D}"/>
              </a:ext>
            </a:extLst>
          </p:cNvPr>
          <p:cNvSpPr/>
          <p:nvPr/>
        </p:nvSpPr>
        <p:spPr>
          <a:xfrm>
            <a:off x="276728" y="3983247"/>
            <a:ext cx="3444898" cy="2827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Battery Reactive Power Constraints</a:t>
            </a:r>
            <a:endParaRPr lang="en-IN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6E9C151-5891-4F87-47AF-90626165CDD3}"/>
              </a:ext>
            </a:extLst>
          </p:cNvPr>
          <p:cNvSpPr/>
          <p:nvPr/>
        </p:nvSpPr>
        <p:spPr>
          <a:xfrm>
            <a:off x="7987377" y="3607755"/>
            <a:ext cx="3821977" cy="2827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PV and Battery Real Power Constraints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30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id&#10;&#10;AI-generated content may be incorrect.">
            <a:extLst>
              <a:ext uri="{FF2B5EF4-FFF2-40B4-BE49-F238E27FC236}">
                <a16:creationId xmlns:a16="http://schemas.microsoft.com/office/drawing/2014/main" id="{5BF129B5-5773-42D6-0085-2D5612729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94" y="1459416"/>
            <a:ext cx="2348843" cy="1781471"/>
          </a:xfrm>
          <a:prstGeom prst="rect">
            <a:avLst/>
          </a:prstGeom>
        </p:spPr>
      </p:pic>
      <p:pic>
        <p:nvPicPr>
          <p:cNvPr id="5" name="Picture 4" descr="A diagram of a network&#10;&#10;AI-generated content may be incorrect.">
            <a:extLst>
              <a:ext uri="{FF2B5EF4-FFF2-40B4-BE49-F238E27FC236}">
                <a16:creationId xmlns:a16="http://schemas.microsoft.com/office/drawing/2014/main" id="{EF010876-16EC-CAA9-427D-C79DEF607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16" y="1459416"/>
            <a:ext cx="5768898" cy="30697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1F50B3-1281-3EEF-05D3-268BEF6FA86E}"/>
              </a:ext>
            </a:extLst>
          </p:cNvPr>
          <p:cNvSpPr/>
          <p:nvPr/>
        </p:nvSpPr>
        <p:spPr>
          <a:xfrm>
            <a:off x="2103623" y="118753"/>
            <a:ext cx="79847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Systems</a:t>
            </a:r>
            <a:endParaRPr lang="en-US" sz="2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4D24B4-1444-318A-ADCD-32CFF118BCAF}"/>
              </a:ext>
            </a:extLst>
          </p:cNvPr>
          <p:cNvSpPr/>
          <p:nvPr/>
        </p:nvSpPr>
        <p:spPr>
          <a:xfrm>
            <a:off x="289932" y="3605561"/>
            <a:ext cx="5196468" cy="5947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ADS10 – A small Active Distribution System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164A6A-7372-440C-26C0-4BF9CCA5CFB8}"/>
              </a:ext>
            </a:extLst>
          </p:cNvPr>
          <p:cNvSpPr/>
          <p:nvPr/>
        </p:nvSpPr>
        <p:spPr>
          <a:xfrm>
            <a:off x="6516030" y="4751844"/>
            <a:ext cx="5568019" cy="11282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IEEE123A and IEEE123B – </a:t>
            </a:r>
            <a:r>
              <a:rPr lang="en-US" b="1" dirty="0"/>
              <a:t>Two</a:t>
            </a:r>
            <a:r>
              <a:rPr lang="en-US" dirty="0"/>
              <a:t> versions of the IEEE123 Test System with varying levels of GED penetration</a:t>
            </a:r>
          </a:p>
          <a:p>
            <a:pPr algn="ctr"/>
            <a:r>
              <a:rPr lang="en-US" sz="1600" dirty="0"/>
              <a:t>(Shown here: IEEE123A)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F86703-4F3F-D2D2-1210-D917E85EEDC1}"/>
              </a:ext>
            </a:extLst>
          </p:cNvPr>
          <p:cNvGrpSpPr/>
          <p:nvPr/>
        </p:nvGrpSpPr>
        <p:grpSpPr>
          <a:xfrm>
            <a:off x="22236" y="4663029"/>
            <a:ext cx="4162774" cy="1471109"/>
            <a:chOff x="22236" y="4663029"/>
            <a:chExt cx="4162774" cy="147110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D915F7B-C03F-54AE-FF68-BAA7F2554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36" y="4663029"/>
              <a:ext cx="4162774" cy="1471109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8AFCCE0-C9E3-FB0F-2E7F-E8853CEA06FB}"/>
                </a:ext>
              </a:extLst>
            </p:cNvPr>
            <p:cNvSpPr/>
            <p:nvPr/>
          </p:nvSpPr>
          <p:spPr>
            <a:xfrm>
              <a:off x="1201615" y="4683125"/>
              <a:ext cx="738310" cy="207533"/>
            </a:xfrm>
            <a:prstGeom prst="rect">
              <a:avLst/>
            </a:prstGeom>
            <a:solidFill>
              <a:srgbClr val="FFCC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8510BD1-8D10-60D5-407F-8ACF68D99A78}"/>
                </a:ext>
              </a:extLst>
            </p:cNvPr>
            <p:cNvSpPr/>
            <p:nvPr/>
          </p:nvSpPr>
          <p:spPr>
            <a:xfrm>
              <a:off x="2188957" y="4683125"/>
              <a:ext cx="852693" cy="207533"/>
            </a:xfrm>
            <a:prstGeom prst="rect">
              <a:avLst/>
            </a:prstGeom>
            <a:solidFill>
              <a:srgbClr val="FFCC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17B606F-BDCA-6A22-B1F7-D17C4E926036}"/>
                </a:ext>
              </a:extLst>
            </p:cNvPr>
            <p:cNvSpPr/>
            <p:nvPr/>
          </p:nvSpPr>
          <p:spPr>
            <a:xfrm>
              <a:off x="3254197" y="4701898"/>
              <a:ext cx="852693" cy="207533"/>
            </a:xfrm>
            <a:prstGeom prst="rect">
              <a:avLst/>
            </a:prstGeom>
            <a:solidFill>
              <a:srgbClr val="FFCC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D8AC1C9-3D9A-9D32-B5AE-B0F226FE08BE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4106890" y="4805665"/>
            <a:ext cx="2409140" cy="510307"/>
          </a:xfrm>
          <a:prstGeom prst="straightConnector1">
            <a:avLst/>
          </a:prstGeom>
          <a:ln w="28575">
            <a:solidFill>
              <a:srgbClr val="00B050">
                <a:alpha val="69804"/>
              </a:srgb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7A99EC-E02A-55B2-1441-C8AA0C85ACF7}"/>
              </a:ext>
            </a:extLst>
          </p:cNvPr>
          <p:cNvCxnSpPr>
            <a:cxnSpLocks/>
            <a:stCxn id="16" idx="3"/>
            <a:endCxn id="11" idx="1"/>
          </p:cNvCxnSpPr>
          <p:nvPr/>
        </p:nvCxnSpPr>
        <p:spPr>
          <a:xfrm>
            <a:off x="3041650" y="4786892"/>
            <a:ext cx="3474380" cy="529080"/>
          </a:xfrm>
          <a:prstGeom prst="straightConnector1">
            <a:avLst/>
          </a:prstGeom>
          <a:ln w="28575">
            <a:solidFill>
              <a:srgbClr val="00B050">
                <a:alpha val="69804"/>
              </a:srgb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A63B61E-A2D3-AE8C-362A-A1CE1871A1BB}"/>
              </a:ext>
            </a:extLst>
          </p:cNvPr>
          <p:cNvCxnSpPr>
            <a:stCxn id="15" idx="0"/>
            <a:endCxn id="10" idx="2"/>
          </p:cNvCxnSpPr>
          <p:nvPr/>
        </p:nvCxnSpPr>
        <p:spPr>
          <a:xfrm flipV="1">
            <a:off x="1570770" y="4200293"/>
            <a:ext cx="1317396" cy="482832"/>
          </a:xfrm>
          <a:prstGeom prst="straightConnector1">
            <a:avLst/>
          </a:prstGeom>
          <a:ln w="28575">
            <a:solidFill>
              <a:srgbClr val="00B050">
                <a:alpha val="69804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6DB9C800-5C48-78EE-28DD-2436B39D17FD}"/>
              </a:ext>
            </a:extLst>
          </p:cNvPr>
          <p:cNvSpPr/>
          <p:nvPr/>
        </p:nvSpPr>
        <p:spPr>
          <a:xfrm>
            <a:off x="4741300" y="6231374"/>
            <a:ext cx="15648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Id: 775</a:t>
            </a:r>
          </a:p>
        </p:txBody>
      </p:sp>
    </p:spTree>
    <p:extLst>
      <p:ext uri="{BB962C8B-B14F-4D97-AF65-F5344CB8AC3E}">
        <p14:creationId xmlns:p14="http://schemas.microsoft.com/office/powerpoint/2010/main" val="2471686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E253F-EB18-F363-9A7B-D6B606783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267C42-B81A-7B57-8BB6-24411CC02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2128" y="1104709"/>
            <a:ext cx="4509013" cy="30060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8794C8-6FCA-F204-C56D-61BD19C1C882}"/>
              </a:ext>
            </a:extLst>
          </p:cNvPr>
          <p:cNvSpPr/>
          <p:nvPr/>
        </p:nvSpPr>
        <p:spPr>
          <a:xfrm>
            <a:off x="2103623" y="118753"/>
            <a:ext cx="79847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MPOPF Simulation Parameters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81CDF7-F090-777D-F49A-7948C619E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5705" y="4214244"/>
            <a:ext cx="2743854" cy="17658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FECDE9-111A-441D-92AC-43C71BBD36D8}"/>
              </a:ext>
            </a:extLst>
          </p:cNvPr>
          <p:cNvSpPr/>
          <p:nvPr/>
        </p:nvSpPr>
        <p:spPr>
          <a:xfrm>
            <a:off x="768626" y="1104709"/>
            <a:ext cx="5208105" cy="28624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Horizon Duration: 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24h</a:t>
            </a:r>
          </a:p>
          <a:p>
            <a:pPr algn="ctr"/>
            <a:r>
              <a:rPr lang="en-US" dirty="0"/>
              <a:t>Time Period: 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1h</a:t>
            </a:r>
          </a:p>
          <a:p>
            <a:pPr algn="ctr"/>
            <a:r>
              <a:rPr lang="en-US" dirty="0"/>
              <a:t>Programming Language: 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Julia</a:t>
            </a:r>
          </a:p>
          <a:p>
            <a:pPr algn="ctr"/>
            <a:r>
              <a:rPr lang="en-US" dirty="0"/>
              <a:t>Optimization Modelling Language: 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JuMP</a:t>
            </a:r>
          </a:p>
          <a:p>
            <a:pPr algn="ctr"/>
            <a:r>
              <a:rPr lang="en-US" dirty="0"/>
              <a:t>Optimization Solver: 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Ipopt</a:t>
            </a:r>
          </a:p>
          <a:p>
            <a:pPr algn="ctr"/>
            <a:r>
              <a:rPr lang="en-IN" dirty="0"/>
              <a:t>Plant Simulator: </a:t>
            </a:r>
            <a:r>
              <a:rPr lang="en-IN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OpenDSS</a:t>
            </a:r>
          </a:p>
          <a:p>
            <a:pPr algn="ctr"/>
            <a:r>
              <a:rPr lang="en-IN" dirty="0">
                <a:solidFill>
                  <a:schemeClr val="bg1"/>
                </a:solidFill>
              </a:rPr>
              <a:t>Decision Variables: </a:t>
            </a:r>
            <a:r>
              <a:rPr lang="en-IN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Upto</a:t>
            </a:r>
            <a:r>
              <a:rPr lang="en-IN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17k</a:t>
            </a:r>
          </a:p>
          <a:p>
            <a:pPr algn="ctr"/>
            <a:r>
              <a:rPr lang="en-IN" dirty="0">
                <a:solidFill>
                  <a:schemeClr val="bg1"/>
                </a:solidFill>
              </a:rPr>
              <a:t>Linear Constraints: </a:t>
            </a:r>
            <a:r>
              <a:rPr lang="en-IN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Upto</a:t>
            </a:r>
            <a:r>
              <a:rPr lang="en-IN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30k</a:t>
            </a:r>
          </a:p>
          <a:p>
            <a:pPr algn="ctr"/>
            <a:r>
              <a:rPr lang="en-IN" dirty="0">
                <a:solidFill>
                  <a:schemeClr val="bg1"/>
                </a:solidFill>
              </a:rPr>
              <a:t>Nonlinear Constraints: </a:t>
            </a:r>
            <a:r>
              <a:rPr lang="en-IN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Upto</a:t>
            </a:r>
            <a:r>
              <a:rPr lang="en-IN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14k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ADE069-623B-8331-9D0B-1797EA7D0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042" y="4900125"/>
            <a:ext cx="2333794" cy="108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DA14A1-37D8-CF2A-147C-D2C064FE9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4627" y="4900125"/>
            <a:ext cx="2278636" cy="108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13508DE-E021-924D-DAA9-C1140AD8366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33244"/>
          <a:stretch>
            <a:fillRect/>
          </a:stretch>
        </p:blipFill>
        <p:spPr>
          <a:xfrm>
            <a:off x="237676" y="4870643"/>
            <a:ext cx="1942307" cy="1080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C1622D0-C3B0-ECE8-7C14-FB2411BFB340}"/>
              </a:ext>
            </a:extLst>
          </p:cNvPr>
          <p:cNvSpPr/>
          <p:nvPr/>
        </p:nvSpPr>
        <p:spPr>
          <a:xfrm>
            <a:off x="4671657" y="4464613"/>
            <a:ext cx="1555750" cy="2984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IEEE123B</a:t>
            </a:r>
            <a:endParaRPr lang="en-IN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1F0BEA-6D90-5719-698C-456D6ECC09F7}"/>
              </a:ext>
            </a:extLst>
          </p:cNvPr>
          <p:cNvSpPr/>
          <p:nvPr/>
        </p:nvSpPr>
        <p:spPr>
          <a:xfrm>
            <a:off x="2522436" y="4464613"/>
            <a:ext cx="1555750" cy="2984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IEEE123A</a:t>
            </a:r>
            <a:endParaRPr lang="en-IN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6FB2A75-F212-AD0C-1B7D-E236A0FB8535}"/>
              </a:ext>
            </a:extLst>
          </p:cNvPr>
          <p:cNvSpPr/>
          <p:nvPr/>
        </p:nvSpPr>
        <p:spPr>
          <a:xfrm>
            <a:off x="4741300" y="6231374"/>
            <a:ext cx="15648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Id: 775</a:t>
            </a:r>
          </a:p>
        </p:txBody>
      </p:sp>
    </p:spTree>
    <p:extLst>
      <p:ext uri="{BB962C8B-B14F-4D97-AF65-F5344CB8AC3E}">
        <p14:creationId xmlns:p14="http://schemas.microsoft.com/office/powerpoint/2010/main" val="1894683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89B1F-8F58-4B3A-60CE-EE580500F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397F3EA-661F-0153-E08C-0921F18687F0}"/>
              </a:ext>
            </a:extLst>
          </p:cNvPr>
          <p:cNvSpPr/>
          <p:nvPr/>
        </p:nvSpPr>
        <p:spPr>
          <a:xfrm>
            <a:off x="1701800" y="168666"/>
            <a:ext cx="9093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– Performance Comparison of BFM-NL vs LDF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FF79EF-A6EF-4DBC-2DB4-8327BD368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8998" y="1391948"/>
            <a:ext cx="1946564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194A8F-8FF3-452E-C48C-EE3AE6BC2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3878" y="1391948"/>
            <a:ext cx="2497959" cy="1800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0B04E0F-3BA7-65DB-4EFE-EB6B0E3327E3}"/>
              </a:ext>
            </a:extLst>
          </p:cNvPr>
          <p:cNvSpPr/>
          <p:nvPr/>
        </p:nvSpPr>
        <p:spPr>
          <a:xfrm>
            <a:off x="4197350" y="1003300"/>
            <a:ext cx="1555750" cy="2984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ADS10</a:t>
            </a:r>
            <a:endParaRPr lang="en-IN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DB00D0-32A4-5516-48D8-45EBEE8C068D}"/>
              </a:ext>
            </a:extLst>
          </p:cNvPr>
          <p:cNvSpPr/>
          <p:nvPr/>
        </p:nvSpPr>
        <p:spPr>
          <a:xfrm>
            <a:off x="9846251" y="1003300"/>
            <a:ext cx="1555750" cy="2984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IEEE123B</a:t>
            </a:r>
            <a:endParaRPr lang="en-IN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CB0EDE-CDC3-2BCC-7EC7-7987CF9C6ECB}"/>
              </a:ext>
            </a:extLst>
          </p:cNvPr>
          <p:cNvSpPr/>
          <p:nvPr/>
        </p:nvSpPr>
        <p:spPr>
          <a:xfrm>
            <a:off x="6937951" y="1003300"/>
            <a:ext cx="1555750" cy="2984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IEEE123A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1BB36C-28F2-EBD5-4BB9-0EE88307B4C5}"/>
              </a:ext>
            </a:extLst>
          </p:cNvPr>
          <p:cNvSpPr/>
          <p:nvPr/>
        </p:nvSpPr>
        <p:spPr>
          <a:xfrm flipV="1">
            <a:off x="4197349" y="3007590"/>
            <a:ext cx="1898651" cy="161014"/>
          </a:xfrm>
          <a:prstGeom prst="rect">
            <a:avLst/>
          </a:prstGeom>
          <a:solidFill>
            <a:srgbClr val="FFCC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86827B7-4A77-DFA6-828F-123070EA0677}"/>
              </a:ext>
            </a:extLst>
          </p:cNvPr>
          <p:cNvCxnSpPr>
            <a:cxnSpLocks/>
            <a:stCxn id="9" idx="2"/>
            <a:endCxn id="54" idx="0"/>
          </p:cNvCxnSpPr>
          <p:nvPr/>
        </p:nvCxnSpPr>
        <p:spPr>
          <a:xfrm flipH="1">
            <a:off x="3073903" y="3191948"/>
            <a:ext cx="2068377" cy="582079"/>
          </a:xfrm>
          <a:prstGeom prst="straightConnector1">
            <a:avLst/>
          </a:prstGeom>
          <a:ln w="28575">
            <a:solidFill>
              <a:srgbClr val="00B050">
                <a:alpha val="69804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AC4F03BF-0BE6-8292-B78E-A55FC92204F2}"/>
              </a:ext>
            </a:extLst>
          </p:cNvPr>
          <p:cNvSpPr/>
          <p:nvPr/>
        </p:nvSpPr>
        <p:spPr>
          <a:xfrm>
            <a:off x="289893" y="4693085"/>
            <a:ext cx="5568019" cy="87374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BFM-NL is not warm-started with LDF results, doing which may have had narrowed the simulation time gaps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70CCB8E-B028-A3B2-69B9-04536CDFCF41}"/>
                  </a:ext>
                </a:extLst>
              </p:cNvPr>
              <p:cNvSpPr/>
              <p:nvPr/>
            </p:nvSpPr>
            <p:spPr>
              <a:xfrm>
                <a:off x="289893" y="3774027"/>
                <a:ext cx="5568019" cy="873749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LDF expectedly runs faster than</a:t>
                </a:r>
                <a:r>
                  <a:rPr lang="en-IN" dirty="0"/>
                  <a:t> BFM-NL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dirty="0"/>
                  <a:t> by 3x, 20x and 14x respectively due to lack of nonlinear constraints</a:t>
                </a: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70CCB8E-B028-A3B2-69B9-04536CDFCF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93" y="3774027"/>
                <a:ext cx="5568019" cy="873749"/>
              </a:xfrm>
              <a:prstGeom prst="rect">
                <a:avLst/>
              </a:prstGeom>
              <a:blipFill>
                <a:blip r:embed="rId4"/>
                <a:stretch>
                  <a:fillRect l="-546" r="-14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6027A8F5-7910-E213-BE88-2E0DCCF01F90}"/>
              </a:ext>
            </a:extLst>
          </p:cNvPr>
          <p:cNvGrpSpPr/>
          <p:nvPr/>
        </p:nvGrpSpPr>
        <p:grpSpPr>
          <a:xfrm>
            <a:off x="6762332" y="1368606"/>
            <a:ext cx="2160000" cy="1800000"/>
            <a:chOff x="6762332" y="1368606"/>
            <a:chExt cx="1994562" cy="165000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4B5CD2A-551A-2BD4-134F-01DC8082E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62332" y="1578608"/>
              <a:ext cx="1994562" cy="14400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F31A359-6E24-17E4-E488-4E0CCC0AD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62488" y="1368606"/>
              <a:ext cx="1994406" cy="17910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23AF6BD-FE98-761F-3E70-4F2E2A1AD18E}"/>
              </a:ext>
            </a:extLst>
          </p:cNvPr>
          <p:cNvGrpSpPr/>
          <p:nvPr/>
        </p:nvGrpSpPr>
        <p:grpSpPr>
          <a:xfrm>
            <a:off x="9616649" y="1333702"/>
            <a:ext cx="2160000" cy="1800000"/>
            <a:chOff x="6762488" y="1368606"/>
            <a:chExt cx="1994406" cy="165000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3250B97-9151-CB89-CB3D-CC67D266C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72686" y="1578608"/>
              <a:ext cx="1973853" cy="1440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11D0F66-B6F2-9EDE-D1AC-CD7BA93B2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62488" y="1368606"/>
              <a:ext cx="1994406" cy="179109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164E54C8-2BC0-495B-7608-C00FC21B9FF1}"/>
              </a:ext>
            </a:extLst>
          </p:cNvPr>
          <p:cNvSpPr/>
          <p:nvPr/>
        </p:nvSpPr>
        <p:spPr>
          <a:xfrm flipV="1">
            <a:off x="6801362" y="2984210"/>
            <a:ext cx="2159831" cy="149492"/>
          </a:xfrm>
          <a:prstGeom prst="rect">
            <a:avLst/>
          </a:prstGeom>
          <a:solidFill>
            <a:srgbClr val="FFCC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9731F4-614D-6120-5DE0-93D135ACDD50}"/>
              </a:ext>
            </a:extLst>
          </p:cNvPr>
          <p:cNvSpPr/>
          <p:nvPr/>
        </p:nvSpPr>
        <p:spPr>
          <a:xfrm flipV="1">
            <a:off x="9616649" y="2972688"/>
            <a:ext cx="2159831" cy="149492"/>
          </a:xfrm>
          <a:prstGeom prst="rect">
            <a:avLst/>
          </a:prstGeom>
          <a:solidFill>
            <a:srgbClr val="FFCC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15ADBFA-BFE3-E5C0-C519-284EE268804E}"/>
              </a:ext>
            </a:extLst>
          </p:cNvPr>
          <p:cNvCxnSpPr>
            <a:cxnSpLocks/>
            <a:stCxn id="21" idx="0"/>
            <a:endCxn id="54" idx="0"/>
          </p:cNvCxnSpPr>
          <p:nvPr/>
        </p:nvCxnSpPr>
        <p:spPr>
          <a:xfrm flipH="1">
            <a:off x="3073903" y="3133702"/>
            <a:ext cx="4807375" cy="640325"/>
          </a:xfrm>
          <a:prstGeom prst="straightConnector1">
            <a:avLst/>
          </a:prstGeom>
          <a:ln w="28575">
            <a:solidFill>
              <a:srgbClr val="00B050">
                <a:alpha val="69804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83234E5-0856-9455-64D4-5531120DACFD}"/>
              </a:ext>
            </a:extLst>
          </p:cNvPr>
          <p:cNvCxnSpPr>
            <a:cxnSpLocks/>
            <a:stCxn id="23" idx="0"/>
            <a:endCxn id="54" idx="0"/>
          </p:cNvCxnSpPr>
          <p:nvPr/>
        </p:nvCxnSpPr>
        <p:spPr>
          <a:xfrm flipH="1">
            <a:off x="3073903" y="3122180"/>
            <a:ext cx="7622662" cy="651847"/>
          </a:xfrm>
          <a:prstGeom prst="straightConnector1">
            <a:avLst/>
          </a:prstGeom>
          <a:ln w="28575">
            <a:solidFill>
              <a:srgbClr val="00B050">
                <a:alpha val="69804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C359012B-DC7D-3745-3F4E-133F611A5CD9}"/>
              </a:ext>
            </a:extLst>
          </p:cNvPr>
          <p:cNvSpPr/>
          <p:nvPr/>
        </p:nvSpPr>
        <p:spPr>
          <a:xfrm flipV="1">
            <a:off x="4192954" y="1736685"/>
            <a:ext cx="1898651" cy="244672"/>
          </a:xfrm>
          <a:prstGeom prst="rect">
            <a:avLst/>
          </a:prstGeom>
          <a:solidFill>
            <a:srgbClr val="0070C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70D29D9-031A-B209-1FEE-D684352EDB4C}"/>
              </a:ext>
            </a:extLst>
          </p:cNvPr>
          <p:cNvCxnSpPr>
            <a:cxnSpLocks/>
            <a:stCxn id="41" idx="0"/>
            <a:endCxn id="43" idx="0"/>
          </p:cNvCxnSpPr>
          <p:nvPr/>
        </p:nvCxnSpPr>
        <p:spPr>
          <a:xfrm>
            <a:off x="5142280" y="1981357"/>
            <a:ext cx="3975820" cy="1748747"/>
          </a:xfrm>
          <a:prstGeom prst="straightConnector1">
            <a:avLst/>
          </a:prstGeom>
          <a:ln w="28575">
            <a:solidFill>
              <a:srgbClr val="00B050">
                <a:alpha val="4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1A75993F-4538-09E2-9008-3EADADE439A9}"/>
              </a:ext>
            </a:extLst>
          </p:cNvPr>
          <p:cNvSpPr/>
          <p:nvPr/>
        </p:nvSpPr>
        <p:spPr>
          <a:xfrm flipV="1">
            <a:off x="6723472" y="1579473"/>
            <a:ext cx="2016338" cy="157212"/>
          </a:xfrm>
          <a:prstGeom prst="rect">
            <a:avLst/>
          </a:prstGeom>
          <a:solidFill>
            <a:srgbClr val="0070C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E946B77-F17B-5EBB-AFC0-DCE97D2F7BD9}"/>
              </a:ext>
            </a:extLst>
          </p:cNvPr>
          <p:cNvSpPr/>
          <p:nvPr/>
        </p:nvSpPr>
        <p:spPr>
          <a:xfrm flipV="1">
            <a:off x="9715084" y="1587193"/>
            <a:ext cx="2050352" cy="149492"/>
          </a:xfrm>
          <a:prstGeom prst="rect">
            <a:avLst/>
          </a:prstGeom>
          <a:solidFill>
            <a:srgbClr val="0070C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74A6FD8-BE00-84E6-DF7B-54540E40C98E}"/>
              </a:ext>
            </a:extLst>
          </p:cNvPr>
          <p:cNvCxnSpPr>
            <a:cxnSpLocks/>
            <a:stCxn id="44" idx="0"/>
            <a:endCxn id="43" idx="0"/>
          </p:cNvCxnSpPr>
          <p:nvPr/>
        </p:nvCxnSpPr>
        <p:spPr>
          <a:xfrm>
            <a:off x="7731641" y="1736685"/>
            <a:ext cx="1386459" cy="1993419"/>
          </a:xfrm>
          <a:prstGeom prst="straightConnector1">
            <a:avLst/>
          </a:prstGeom>
          <a:ln w="28575">
            <a:solidFill>
              <a:srgbClr val="00B050">
                <a:alpha val="4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D78F9EF-33DC-1A02-1BD9-67E2DA42BAD5}"/>
              </a:ext>
            </a:extLst>
          </p:cNvPr>
          <p:cNvCxnSpPr>
            <a:cxnSpLocks/>
            <a:stCxn id="45" idx="0"/>
            <a:endCxn id="43" idx="0"/>
          </p:cNvCxnSpPr>
          <p:nvPr/>
        </p:nvCxnSpPr>
        <p:spPr>
          <a:xfrm flipH="1">
            <a:off x="9118100" y="1736685"/>
            <a:ext cx="1622160" cy="1993419"/>
          </a:xfrm>
          <a:prstGeom prst="straightConnector1">
            <a:avLst/>
          </a:prstGeom>
          <a:ln w="28575">
            <a:solidFill>
              <a:srgbClr val="00B050">
                <a:alpha val="4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79045D79-F4F9-CCDC-B195-253161C8012A}"/>
              </a:ext>
            </a:extLst>
          </p:cNvPr>
          <p:cNvSpPr/>
          <p:nvPr/>
        </p:nvSpPr>
        <p:spPr>
          <a:xfrm>
            <a:off x="6301787" y="4835644"/>
            <a:ext cx="5632625" cy="11515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Reactive Power allocated by LDF somewhat arbitrary, under-utilizing GED reactive powers and borrowing almost entirely from the substation to supply grid demand </a:t>
            </a:r>
            <a:endParaRPr lang="en-IN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10B5E88-1DA2-9D61-3DE2-39D9CB0F5935}"/>
              </a:ext>
            </a:extLst>
          </p:cNvPr>
          <p:cNvSpPr/>
          <p:nvPr/>
        </p:nvSpPr>
        <p:spPr>
          <a:xfrm flipV="1">
            <a:off x="4192955" y="2267271"/>
            <a:ext cx="1901636" cy="588571"/>
          </a:xfrm>
          <a:prstGeom prst="rect">
            <a:avLst/>
          </a:prstGeom>
          <a:solidFill>
            <a:srgbClr val="FF000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EBD6AC4-6217-842B-F9E5-EC25E6380936}"/>
              </a:ext>
            </a:extLst>
          </p:cNvPr>
          <p:cNvSpPr/>
          <p:nvPr/>
        </p:nvSpPr>
        <p:spPr>
          <a:xfrm flipV="1">
            <a:off x="6723471" y="2181428"/>
            <a:ext cx="2159831" cy="600056"/>
          </a:xfrm>
          <a:prstGeom prst="rect">
            <a:avLst/>
          </a:prstGeom>
          <a:solidFill>
            <a:srgbClr val="FF000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FA3C05E-7CF1-708A-5DD7-E1A1BB87674A}"/>
              </a:ext>
            </a:extLst>
          </p:cNvPr>
          <p:cNvSpPr/>
          <p:nvPr/>
        </p:nvSpPr>
        <p:spPr>
          <a:xfrm flipV="1">
            <a:off x="9627692" y="2117778"/>
            <a:ext cx="2148787" cy="663705"/>
          </a:xfrm>
          <a:prstGeom prst="rect">
            <a:avLst/>
          </a:prstGeom>
          <a:solidFill>
            <a:srgbClr val="FF000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7907D00-1F96-8952-CCAE-B8998FE2097E}"/>
              </a:ext>
            </a:extLst>
          </p:cNvPr>
          <p:cNvCxnSpPr>
            <a:cxnSpLocks/>
            <a:endCxn id="60" idx="0"/>
          </p:cNvCxnSpPr>
          <p:nvPr/>
        </p:nvCxnSpPr>
        <p:spPr>
          <a:xfrm>
            <a:off x="5109978" y="2988364"/>
            <a:ext cx="4008122" cy="1847280"/>
          </a:xfrm>
          <a:prstGeom prst="straightConnector1">
            <a:avLst/>
          </a:prstGeom>
          <a:ln w="28575">
            <a:solidFill>
              <a:srgbClr val="FF0000">
                <a:alpha val="4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B57B361-D205-4F04-ADA1-95B85BF0D317}"/>
              </a:ext>
            </a:extLst>
          </p:cNvPr>
          <p:cNvCxnSpPr>
            <a:cxnSpLocks/>
            <a:endCxn id="60" idx="0"/>
          </p:cNvCxnSpPr>
          <p:nvPr/>
        </p:nvCxnSpPr>
        <p:spPr>
          <a:xfrm>
            <a:off x="7699340" y="2914005"/>
            <a:ext cx="1418760" cy="1921639"/>
          </a:xfrm>
          <a:prstGeom prst="straightConnector1">
            <a:avLst/>
          </a:prstGeom>
          <a:ln w="28575">
            <a:solidFill>
              <a:srgbClr val="FF0000">
                <a:alpha val="4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056E519-AD32-8FBC-AE1F-9AB3F763B042}"/>
              </a:ext>
            </a:extLst>
          </p:cNvPr>
          <p:cNvCxnSpPr>
            <a:cxnSpLocks/>
            <a:stCxn id="63" idx="0"/>
            <a:endCxn id="60" idx="0"/>
          </p:cNvCxnSpPr>
          <p:nvPr/>
        </p:nvCxnSpPr>
        <p:spPr>
          <a:xfrm flipH="1">
            <a:off x="9118100" y="2781483"/>
            <a:ext cx="1583986" cy="2054161"/>
          </a:xfrm>
          <a:prstGeom prst="straightConnector1">
            <a:avLst/>
          </a:prstGeom>
          <a:ln w="28575">
            <a:solidFill>
              <a:srgbClr val="FF0000">
                <a:alpha val="4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57A93D80-8A88-CE8D-757F-B08170B6597A}"/>
                  </a:ext>
                </a:extLst>
              </p:cNvPr>
              <p:cNvSpPr/>
              <p:nvPr/>
            </p:nvSpPr>
            <p:spPr>
              <a:xfrm>
                <a:off x="6334090" y="3730104"/>
                <a:ext cx="5568019" cy="873749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Optimality Gap is also fairly small, nearly negligible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0.005%</m:t>
                    </m:r>
                  </m:oMath>
                </a14:m>
                <a:r>
                  <a:rPr lang="en-IN" dirty="0"/>
                  <a:t>) for ADS10 and small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0.4%</m:t>
                    </m:r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0.7%</m:t>
                    </m:r>
                  </m:oMath>
                </a14:m>
                <a:r>
                  <a:rPr lang="en-IN" dirty="0"/>
                  <a:t>) for IEEE123A and IEEE123B respectively</a:t>
                </a: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57A93D80-8A88-CE8D-757F-B08170B659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090" y="3730104"/>
                <a:ext cx="5568019" cy="873749"/>
              </a:xfrm>
              <a:prstGeom prst="rect">
                <a:avLst/>
              </a:prstGeom>
              <a:blipFill>
                <a:blip r:embed="rId8"/>
                <a:stretch>
                  <a:fillRect t="-5517" b="-1310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ectangle 75">
            <a:extLst>
              <a:ext uri="{FF2B5EF4-FFF2-40B4-BE49-F238E27FC236}">
                <a16:creationId xmlns:a16="http://schemas.microsoft.com/office/drawing/2014/main" id="{22BB36BD-5314-7263-59BC-6D9B665B419C}"/>
              </a:ext>
            </a:extLst>
          </p:cNvPr>
          <p:cNvSpPr/>
          <p:nvPr/>
        </p:nvSpPr>
        <p:spPr>
          <a:xfrm>
            <a:off x="4741300" y="6231374"/>
            <a:ext cx="15648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Id: 775</a:t>
            </a:r>
          </a:p>
        </p:txBody>
      </p:sp>
    </p:spTree>
    <p:extLst>
      <p:ext uri="{BB962C8B-B14F-4D97-AF65-F5344CB8AC3E}">
        <p14:creationId xmlns:p14="http://schemas.microsoft.com/office/powerpoint/2010/main" val="1154255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7ABF7-9127-D2EB-4B09-6360233A3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077EE-8702-B01D-BDF7-0AC2B3AF205E}"/>
              </a:ext>
            </a:extLst>
          </p:cNvPr>
          <p:cNvSpPr/>
          <p:nvPr/>
        </p:nvSpPr>
        <p:spPr>
          <a:xfrm>
            <a:off x="1701800" y="168666"/>
            <a:ext cx="9093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– Discrepancy Comparison of BFM-NL vs LDF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1F58DB-2794-F234-02C0-509C7D1366DE}"/>
              </a:ext>
            </a:extLst>
          </p:cNvPr>
          <p:cNvSpPr/>
          <p:nvPr/>
        </p:nvSpPr>
        <p:spPr>
          <a:xfrm>
            <a:off x="6300130" y="3559129"/>
            <a:ext cx="5568019" cy="11282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IEEE123A and IEEE123B – </a:t>
            </a:r>
            <a:r>
              <a:rPr lang="en-US" b="1" dirty="0"/>
              <a:t>Significant Deviation </a:t>
            </a:r>
            <a:r>
              <a:rPr lang="en-US" dirty="0"/>
              <a:t>from true values of </a:t>
            </a:r>
            <a:r>
              <a:rPr lang="en-US" b="1" dirty="0"/>
              <a:t>Substation Real and Reactive Powers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3E3DC9-BA3E-461C-A732-28AC74410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1301" y="1391948"/>
            <a:ext cx="2492648" cy="144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9C0AC6-CFDE-5FC6-9388-34D4BE732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0103" y="1386156"/>
            <a:ext cx="2488046" cy="144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F93A47-6D0B-E75A-9212-1EB804728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573" y="1391948"/>
            <a:ext cx="3338978" cy="144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17FF15-4247-1FBC-5A53-691685C3EC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6030" y="1391948"/>
            <a:ext cx="2490248" cy="1440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C6E9469-BBB9-7BC7-7162-75D37C0BFD90}"/>
              </a:ext>
            </a:extLst>
          </p:cNvPr>
          <p:cNvSpPr/>
          <p:nvPr/>
        </p:nvSpPr>
        <p:spPr>
          <a:xfrm>
            <a:off x="4197350" y="1003300"/>
            <a:ext cx="1555750" cy="2984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ADS10</a:t>
            </a:r>
            <a:endParaRPr lang="en-IN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132A86-F389-92C2-0DAB-CCCEAD5EC467}"/>
              </a:ext>
            </a:extLst>
          </p:cNvPr>
          <p:cNvSpPr/>
          <p:nvPr/>
        </p:nvSpPr>
        <p:spPr>
          <a:xfrm>
            <a:off x="9846251" y="1003300"/>
            <a:ext cx="1555750" cy="2984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IEEE123B</a:t>
            </a:r>
            <a:endParaRPr lang="en-IN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DC4DB3E-B65D-BC1E-7EAA-3CBEDBF19810}"/>
              </a:ext>
            </a:extLst>
          </p:cNvPr>
          <p:cNvSpPr/>
          <p:nvPr/>
        </p:nvSpPr>
        <p:spPr>
          <a:xfrm>
            <a:off x="6937951" y="1003300"/>
            <a:ext cx="1555750" cy="2984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IEEE123A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42AFEF-FDEC-49C0-8654-FCAA2D462AE4}"/>
              </a:ext>
            </a:extLst>
          </p:cNvPr>
          <p:cNvSpPr/>
          <p:nvPr/>
        </p:nvSpPr>
        <p:spPr>
          <a:xfrm flipV="1">
            <a:off x="3700357" y="2826155"/>
            <a:ext cx="2492648" cy="45719"/>
          </a:xfrm>
          <a:prstGeom prst="rect">
            <a:avLst/>
          </a:prstGeom>
          <a:solidFill>
            <a:srgbClr val="FFCC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46BAE2-5A0D-508D-B712-78381065CD02}"/>
              </a:ext>
            </a:extLst>
          </p:cNvPr>
          <p:cNvSpPr/>
          <p:nvPr/>
        </p:nvSpPr>
        <p:spPr>
          <a:xfrm>
            <a:off x="10464016" y="2349011"/>
            <a:ext cx="1404133" cy="477145"/>
          </a:xfrm>
          <a:prstGeom prst="rect">
            <a:avLst/>
          </a:prstGeom>
          <a:solidFill>
            <a:srgbClr val="FFCC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B2AFB8-623D-AD9C-9979-34CCA8517D6D}"/>
              </a:ext>
            </a:extLst>
          </p:cNvPr>
          <p:cNvSpPr/>
          <p:nvPr/>
        </p:nvSpPr>
        <p:spPr>
          <a:xfrm>
            <a:off x="7609907" y="2359819"/>
            <a:ext cx="1447171" cy="466337"/>
          </a:xfrm>
          <a:prstGeom prst="rect">
            <a:avLst/>
          </a:prstGeom>
          <a:solidFill>
            <a:srgbClr val="FFCC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595A701-C8FA-0DEA-494B-A1A8B76D5570}"/>
              </a:ext>
            </a:extLst>
          </p:cNvPr>
          <p:cNvCxnSpPr>
            <a:cxnSpLocks/>
            <a:stCxn id="17" idx="2"/>
            <a:endCxn id="11" idx="0"/>
          </p:cNvCxnSpPr>
          <p:nvPr/>
        </p:nvCxnSpPr>
        <p:spPr>
          <a:xfrm>
            <a:off x="8333493" y="2826156"/>
            <a:ext cx="750647" cy="732973"/>
          </a:xfrm>
          <a:prstGeom prst="straightConnector1">
            <a:avLst/>
          </a:prstGeom>
          <a:ln w="28575">
            <a:solidFill>
              <a:srgbClr val="00B050">
                <a:alpha val="69804"/>
              </a:srgb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8E107E8-DB4F-109B-602D-C4C168C5F228}"/>
              </a:ext>
            </a:extLst>
          </p:cNvPr>
          <p:cNvCxnSpPr>
            <a:cxnSpLocks/>
            <a:stCxn id="16" idx="2"/>
            <a:endCxn id="11" idx="0"/>
          </p:cNvCxnSpPr>
          <p:nvPr/>
        </p:nvCxnSpPr>
        <p:spPr>
          <a:xfrm flipH="1">
            <a:off x="9084140" y="2826156"/>
            <a:ext cx="2081943" cy="732973"/>
          </a:xfrm>
          <a:prstGeom prst="straightConnector1">
            <a:avLst/>
          </a:prstGeom>
          <a:ln w="28575">
            <a:solidFill>
              <a:srgbClr val="00B050">
                <a:alpha val="69804"/>
              </a:srgb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C3EAC65-B766-5B39-6E9A-5EBFA2536D56}"/>
              </a:ext>
            </a:extLst>
          </p:cNvPr>
          <p:cNvCxnSpPr>
            <a:cxnSpLocks/>
            <a:stCxn id="9" idx="2"/>
            <a:endCxn id="46" idx="0"/>
          </p:cNvCxnSpPr>
          <p:nvPr/>
        </p:nvCxnSpPr>
        <p:spPr>
          <a:xfrm flipH="1">
            <a:off x="3154866" y="2831948"/>
            <a:ext cx="1792759" cy="727181"/>
          </a:xfrm>
          <a:prstGeom prst="straightConnector1">
            <a:avLst/>
          </a:prstGeom>
          <a:ln w="28575">
            <a:solidFill>
              <a:srgbClr val="00B050">
                <a:alpha val="69804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1062F76F-C813-7D1D-CA68-BAF89AF54E87}"/>
              </a:ext>
            </a:extLst>
          </p:cNvPr>
          <p:cNvSpPr/>
          <p:nvPr/>
        </p:nvSpPr>
        <p:spPr>
          <a:xfrm>
            <a:off x="556632" y="3559129"/>
            <a:ext cx="5196468" cy="5947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ADS10 – Almost no discrepancies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E8838EB-298D-1334-192D-A905D58E6B49}"/>
                  </a:ext>
                </a:extLst>
              </p:cNvPr>
              <p:cNvSpPr/>
              <p:nvPr/>
            </p:nvSpPr>
            <p:spPr>
              <a:xfrm>
                <a:off x="6300130" y="4819650"/>
                <a:ext cx="5568019" cy="87374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LinDistFlow can underpredict per-time-period substation power by </a:t>
                </a:r>
                <a:r>
                  <a:rPr lang="en-US" dirty="0" err="1"/>
                  <a:t>upto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5%</m:t>
                    </m:r>
                  </m:oMath>
                </a14:m>
                <a:r>
                  <a:rPr lang="en-IN" dirty="0"/>
                  <a:t> which may lead to equipment limit violations!</a:t>
                </a: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E8838EB-298D-1334-192D-A905D58E6B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30" y="4819650"/>
                <a:ext cx="5568019" cy="873749"/>
              </a:xfrm>
              <a:prstGeom prst="rect">
                <a:avLst/>
              </a:prstGeom>
              <a:blipFill>
                <a:blip r:embed="rId6"/>
                <a:stretch>
                  <a:fillRect t="-5517" r="-546" b="-124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6F24BA8-8939-4306-A68E-98F904C1EAE3}"/>
                  </a:ext>
                </a:extLst>
              </p:cNvPr>
              <p:cNvSpPr/>
              <p:nvPr/>
            </p:nvSpPr>
            <p:spPr>
              <a:xfrm>
                <a:off x="203573" y="4819649"/>
                <a:ext cx="5568019" cy="873749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LinDistFlow keeps Nodal Voltage Error under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0.2%</m:t>
                    </m:r>
                  </m:oMath>
                </a14:m>
                <a:r>
                  <a:rPr lang="en-IN" dirty="0"/>
                  <a:t> compared to BFM-NL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dirty="0"/>
                  <a:t> generally acceptable</a:t>
                </a: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6F24BA8-8939-4306-A68E-98F904C1EA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73" y="4819649"/>
                <a:ext cx="5568019" cy="8737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>
            <a:extLst>
              <a:ext uri="{FF2B5EF4-FFF2-40B4-BE49-F238E27FC236}">
                <a16:creationId xmlns:a16="http://schemas.microsoft.com/office/drawing/2014/main" id="{338C88E4-F71E-B0F2-FF55-5F3774493D93}"/>
              </a:ext>
            </a:extLst>
          </p:cNvPr>
          <p:cNvSpPr/>
          <p:nvPr/>
        </p:nvSpPr>
        <p:spPr>
          <a:xfrm>
            <a:off x="4741300" y="6231374"/>
            <a:ext cx="15648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Id: 775</a:t>
            </a:r>
          </a:p>
        </p:txBody>
      </p:sp>
    </p:spTree>
    <p:extLst>
      <p:ext uri="{BB962C8B-B14F-4D97-AF65-F5344CB8AC3E}">
        <p14:creationId xmlns:p14="http://schemas.microsoft.com/office/powerpoint/2010/main" val="31756442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</TotalTime>
  <Words>982</Words>
  <Application>Microsoft Office PowerPoint</Application>
  <PresentationFormat>Widescreen</PresentationFormat>
  <Paragraphs>153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Cambria Math</vt:lpstr>
      <vt:lpstr>Corbel</vt:lpstr>
      <vt:lpstr>Times New Roman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Kosha Dutta</dc:creator>
  <cp:lastModifiedBy>Jha, Aryan Ritwajeet</cp:lastModifiedBy>
  <cp:revision>16</cp:revision>
  <dcterms:created xsi:type="dcterms:W3CDTF">2025-05-21T09:23:04Z</dcterms:created>
  <dcterms:modified xsi:type="dcterms:W3CDTF">2025-07-28T15:19:09Z</dcterms:modified>
</cp:coreProperties>
</file>